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6858000" cx="9144000"/>
  <p:notesSz cx="6858000" cy="9144000"/>
  <p:embeddedFontLst>
    <p:embeddedFont>
      <p:font typeface="Corsiva"/>
      <p:regular r:id="rId104"/>
      <p:bold r:id="rId105"/>
      <p:italic r:id="rId106"/>
      <p:boldItalic r:id="rId10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Corsiva-boldItalic.fntdata"/><Relationship Id="rId106" Type="http://schemas.openxmlformats.org/officeDocument/2006/relationships/font" Target="fonts/Corsiva-italic.fntdata"/><Relationship Id="rId105" Type="http://schemas.openxmlformats.org/officeDocument/2006/relationships/font" Target="fonts/Corsiva-bold.fntdata"/><Relationship Id="rId104" Type="http://schemas.openxmlformats.org/officeDocument/2006/relationships/font" Target="fonts/Corsiva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context of ir on demo (= infinitive to go).</a:t>
            </a:r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Change desayuno ingles to local dish eg. huevos con chorizo</a:t>
            </a:r>
          </a:p>
        </p:txBody>
      </p:sp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banana=platano in Spain, banana in latin america</a:t>
            </a:r>
          </a:p>
        </p:txBody>
      </p:sp>
      <p:sp>
        <p:nvSpPr>
          <p:cNvPr id="953" name="Shape 9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potato=patata in Spain, papa in Latin America</a:t>
            </a:r>
          </a:p>
        </p:txBody>
      </p:sp>
      <p:sp>
        <p:nvSpPr>
          <p:cNvPr id="1024" name="Shape 10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zumo=juice in Spain, jugo in latin america</a:t>
            </a:r>
          </a:p>
        </p:txBody>
      </p:sp>
      <p:sp>
        <p:nvSpPr>
          <p:cNvPr id="1142" name="Shape 1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english version spell raisin not raison</a:t>
            </a:r>
          </a:p>
        </p:txBody>
      </p:sp>
      <p:sp>
        <p:nvSpPr>
          <p:cNvPr id="1211" name="Shape 1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batido</a:t>
            </a:r>
            <a:r>
              <a:rPr lang="en-US">
                <a:solidFill>
                  <a:schemeClr val="dk1"/>
                </a:solidFill>
              </a:rPr>
              <a:t>=milkshake</a:t>
            </a:r>
            <a:r>
              <a:rPr lang="en-US"/>
              <a:t> in Spain, merengada in latin america</a:t>
            </a:r>
          </a:p>
        </p:txBody>
      </p:sp>
      <p:sp>
        <p:nvSpPr>
          <p:cNvPr id="1256" name="Shape 1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6" name="Shape 1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6" name="Shape 13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bacon in Spain, tocineta in latin america. Gamba=prawn in Spain, camaron in latin america</a:t>
            </a:r>
          </a:p>
        </p:txBody>
      </p:sp>
      <p:sp>
        <p:nvSpPr>
          <p:cNvPr id="1453" name="Shape 14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Comer and beber might changes depending on context. WIll check demo.</a:t>
            </a:r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roast dinner could be change to a more cultural meal</a:t>
            </a:r>
          </a:p>
        </p:txBody>
      </p:sp>
      <p:sp>
        <p:nvSpPr>
          <p:cNvPr id="1521" name="Shape 15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9" name="Shape 16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0" name="Shape 17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0" name="Shape 17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2" name="Shape 18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9" name="Shape 18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5" name="Shape 19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4" name="Shape 19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Check WML. </a:t>
            </a:r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hape 2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5" name="Shape 2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5" name="Shape 21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Shape 2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4" name="Shape 2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Shape 2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3" name="Shape 22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2" name="Shape 23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2" name="Shape 23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2" name="Shape 24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Shape 2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aseo=toilet in Spain, baño in latin america</a:t>
            </a:r>
          </a:p>
        </p:txBody>
      </p:sp>
      <p:sp>
        <p:nvSpPr>
          <p:cNvPr id="2502" name="Shape 25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Shape 2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4" name="Shape 25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7" name="Shape 26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context of TV progs in demo. Email could be correo electronico, but email now in general use</a:t>
            </a:r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Shape 2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1" name="Shape 27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Shape 27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6" name="Shape 27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1" name="Shape 28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Shape 28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5" name="Shape 28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Shape 29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4" name="Shape 29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1" name="Shape 30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Shape 3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4" name="Shape 3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Shape 3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9" name="Shape 3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3" name="Shape 32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Shape 3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6" name="Shape 33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Check use of email in Spain.</a:t>
            </a:r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Shape 3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0" name="Shape 34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Shape 3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3" name="Shape 35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Shape 3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6" name="Shape 35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Shape 36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3" name="Shape 36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Shape 37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7" name="Shape 37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Shape 38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1" name="Shape 38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Shape 38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0" name="Shape 38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Shape 3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1" name="Shape 39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7" name="Shape 39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7" name="Shape 40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minga. Guay is Spanish, use cool and chevere in VE. Other local words probably used. Guay probably not recognised in Latin, but neither would chevere.</a:t>
            </a:r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Shape 4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3" name="Shape 41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Shape 4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2" name="Shape 4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Shape 4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2" name="Shape 42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Shape 4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6" name="Shape 4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Shape 4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1" name="Shape 43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5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Shape 4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7" name="Shape 44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Shape 4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4" name="Shape 44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Shape 4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1" name="Shape 45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Shape 46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6" name="Shape 46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Shape 46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5" name="Shape 46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3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Shape 47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5" name="Shape 47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6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7" name="Shape 4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8" name="Shape 48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Shape 49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9" name="Shape 49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4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Shape 49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6" name="Shape 49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7" name="Shape 5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" name="Shape 50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9" name="Shape 50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4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hape 5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6" name="Shape 5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Shape 5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0" name="Shape 52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Shape 5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4" name="Shape 52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Shape 5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2" name="Shape 53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Shape 5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5" name="Shape 53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Shape 5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2" name="Shape 54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2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Shape 5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4" name="Shape 55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8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Shape 5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0" name="Shape 55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0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Shape 5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2" name="Shape 56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Shape 57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4" name="Shape 57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3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Shape 57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5" name="Shape 57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1" name="Shape 5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2" name="Shape 58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3" name="Shape 58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2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Shape 5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4" name="Shape 59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2" name="Shape 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3" name="Shape 60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4" name="Shape 60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Shape 6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4" name="Shape 6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Verduras = vegetales in latin</a:t>
            </a:r>
          </a:p>
        </p:txBody>
      </p:sp>
      <p:sp>
        <p:nvSpPr>
          <p:cNvPr id="808" name="Shape 8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4" name="Shape 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Shape 6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6" name="Shape 61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7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Shape 6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9" name="Shape 62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5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Shape 6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7" name="Shape 6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6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" name="Shape 6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8" name="Shape 63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2" name="Shape 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3" name="Shape 6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4" name="Shape 63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8" name="Shape 6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" name="Shape 6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0" name="Shape 63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6" name="Shape 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7" name="Shape 6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8" name="Shape 64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7" name="Shape 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8" name="Shape 6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9" name="Shape 65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Shape 6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3" name="Shape 66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3.png"/><Relationship Id="rId2" Type="http://schemas.openxmlformats.org/officeDocument/2006/relationships/image" Target="../media/image01.png"/><Relationship Id="rId3" Type="http://schemas.openxmlformats.org/officeDocument/2006/relationships/image" Target="../media/image0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11" name="Shape 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3" name="Shape 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2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Relationship Id="rId4" Type="http://schemas.openxmlformats.org/officeDocument/2006/relationships/image" Target="../media/image03.png"/><Relationship Id="rId9" Type="http://schemas.openxmlformats.org/officeDocument/2006/relationships/image" Target="../media/image05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8" Type="http://schemas.openxmlformats.org/officeDocument/2006/relationships/image" Target="../media/image33.png"/><Relationship Id="rId27" Type="http://schemas.openxmlformats.org/officeDocument/2006/relationships/image" Target="../media/image23.png"/><Relationship Id="rId5" Type="http://schemas.openxmlformats.org/officeDocument/2006/relationships/image" Target="../media/image01.png"/><Relationship Id="rId6" Type="http://schemas.openxmlformats.org/officeDocument/2006/relationships/image" Target="../media/image04.png"/><Relationship Id="rId29" Type="http://schemas.openxmlformats.org/officeDocument/2006/relationships/image" Target="../media/image26.png"/><Relationship Id="rId7" Type="http://schemas.openxmlformats.org/officeDocument/2006/relationships/image" Target="../media/image06.png"/><Relationship Id="rId8" Type="http://schemas.openxmlformats.org/officeDocument/2006/relationships/image" Target="../media/image02.png"/><Relationship Id="rId11" Type="http://schemas.openxmlformats.org/officeDocument/2006/relationships/image" Target="../media/image08.png"/><Relationship Id="rId10" Type="http://schemas.openxmlformats.org/officeDocument/2006/relationships/image" Target="../media/image11.png"/><Relationship Id="rId13" Type="http://schemas.openxmlformats.org/officeDocument/2006/relationships/image" Target="../media/image14.png"/><Relationship Id="rId12" Type="http://schemas.openxmlformats.org/officeDocument/2006/relationships/image" Target="../media/image09.png"/><Relationship Id="rId15" Type="http://schemas.openxmlformats.org/officeDocument/2006/relationships/image" Target="../media/image12.png"/><Relationship Id="rId14" Type="http://schemas.openxmlformats.org/officeDocument/2006/relationships/image" Target="../media/image10.png"/><Relationship Id="rId17" Type="http://schemas.openxmlformats.org/officeDocument/2006/relationships/image" Target="../media/image13.png"/><Relationship Id="rId16" Type="http://schemas.openxmlformats.org/officeDocument/2006/relationships/image" Target="../media/image21.png"/><Relationship Id="rId19" Type="http://schemas.openxmlformats.org/officeDocument/2006/relationships/image" Target="../media/image20.png"/><Relationship Id="rId1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7.png"/><Relationship Id="rId21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17.png"/><Relationship Id="rId5" Type="http://schemas.openxmlformats.org/officeDocument/2006/relationships/image" Target="../media/image00.png"/><Relationship Id="rId6" Type="http://schemas.openxmlformats.org/officeDocument/2006/relationships/image" Target="../media/image99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11" Type="http://schemas.openxmlformats.org/officeDocument/2006/relationships/image" Target="../media/image122.png"/><Relationship Id="rId10" Type="http://schemas.openxmlformats.org/officeDocument/2006/relationships/image" Target="../media/image120.png"/><Relationship Id="rId13" Type="http://schemas.openxmlformats.org/officeDocument/2006/relationships/image" Target="../media/image126.png"/><Relationship Id="rId12" Type="http://schemas.openxmlformats.org/officeDocument/2006/relationships/image" Target="../media/image121.png"/><Relationship Id="rId15" Type="http://schemas.openxmlformats.org/officeDocument/2006/relationships/image" Target="../media/image123.png"/><Relationship Id="rId14" Type="http://schemas.openxmlformats.org/officeDocument/2006/relationships/image" Target="../media/image124.png"/><Relationship Id="rId17" Type="http://schemas.openxmlformats.org/officeDocument/2006/relationships/image" Target="../media/image134.png"/><Relationship Id="rId16" Type="http://schemas.openxmlformats.org/officeDocument/2006/relationships/image" Target="../media/image125.png"/><Relationship Id="rId19" Type="http://schemas.openxmlformats.org/officeDocument/2006/relationships/image" Target="../media/image101.png"/><Relationship Id="rId18" Type="http://schemas.openxmlformats.org/officeDocument/2006/relationships/image" Target="../media/image128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6.png"/><Relationship Id="rId22" Type="http://schemas.openxmlformats.org/officeDocument/2006/relationships/image" Target="../media/image145.png"/><Relationship Id="rId21" Type="http://schemas.openxmlformats.org/officeDocument/2006/relationships/image" Target="../media/image144.png"/><Relationship Id="rId24" Type="http://schemas.openxmlformats.org/officeDocument/2006/relationships/image" Target="../media/image147.png"/><Relationship Id="rId23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36.png"/><Relationship Id="rId5" Type="http://schemas.openxmlformats.org/officeDocument/2006/relationships/image" Target="../media/image00.png"/><Relationship Id="rId6" Type="http://schemas.openxmlformats.org/officeDocument/2006/relationships/image" Target="../media/image131.png"/><Relationship Id="rId7" Type="http://schemas.openxmlformats.org/officeDocument/2006/relationships/image" Target="../media/image130.png"/><Relationship Id="rId8" Type="http://schemas.openxmlformats.org/officeDocument/2006/relationships/image" Target="../media/image132.png"/><Relationship Id="rId11" Type="http://schemas.openxmlformats.org/officeDocument/2006/relationships/image" Target="../media/image133.png"/><Relationship Id="rId10" Type="http://schemas.openxmlformats.org/officeDocument/2006/relationships/image" Target="../media/image135.png"/><Relationship Id="rId13" Type="http://schemas.openxmlformats.org/officeDocument/2006/relationships/image" Target="../media/image137.png"/><Relationship Id="rId12" Type="http://schemas.openxmlformats.org/officeDocument/2006/relationships/image" Target="../media/image139.png"/><Relationship Id="rId15" Type="http://schemas.openxmlformats.org/officeDocument/2006/relationships/image" Target="../media/image141.png"/><Relationship Id="rId14" Type="http://schemas.openxmlformats.org/officeDocument/2006/relationships/image" Target="../media/image142.png"/><Relationship Id="rId17" Type="http://schemas.openxmlformats.org/officeDocument/2006/relationships/image" Target="../media/image138.png"/><Relationship Id="rId16" Type="http://schemas.openxmlformats.org/officeDocument/2006/relationships/image" Target="../media/image101.png"/><Relationship Id="rId19" Type="http://schemas.openxmlformats.org/officeDocument/2006/relationships/image" Target="../media/image143.png"/><Relationship Id="rId18" Type="http://schemas.openxmlformats.org/officeDocument/2006/relationships/image" Target="../media/image140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1.png"/><Relationship Id="rId22" Type="http://schemas.openxmlformats.org/officeDocument/2006/relationships/image" Target="../media/image165.png"/><Relationship Id="rId21" Type="http://schemas.openxmlformats.org/officeDocument/2006/relationships/image" Target="../media/image168.png"/><Relationship Id="rId23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51.png"/><Relationship Id="rId5" Type="http://schemas.openxmlformats.org/officeDocument/2006/relationships/image" Target="../media/image00.png"/><Relationship Id="rId6" Type="http://schemas.openxmlformats.org/officeDocument/2006/relationships/image" Target="../media/image148.png"/><Relationship Id="rId7" Type="http://schemas.openxmlformats.org/officeDocument/2006/relationships/image" Target="../media/image150.png"/><Relationship Id="rId8" Type="http://schemas.openxmlformats.org/officeDocument/2006/relationships/image" Target="../media/image149.png"/><Relationship Id="rId11" Type="http://schemas.openxmlformats.org/officeDocument/2006/relationships/image" Target="../media/image153.png"/><Relationship Id="rId10" Type="http://schemas.openxmlformats.org/officeDocument/2006/relationships/image" Target="../media/image155.png"/><Relationship Id="rId13" Type="http://schemas.openxmlformats.org/officeDocument/2006/relationships/image" Target="../media/image156.png"/><Relationship Id="rId12" Type="http://schemas.openxmlformats.org/officeDocument/2006/relationships/image" Target="../media/image154.png"/><Relationship Id="rId15" Type="http://schemas.openxmlformats.org/officeDocument/2006/relationships/image" Target="../media/image159.png"/><Relationship Id="rId14" Type="http://schemas.openxmlformats.org/officeDocument/2006/relationships/image" Target="../media/image157.png"/><Relationship Id="rId17" Type="http://schemas.openxmlformats.org/officeDocument/2006/relationships/image" Target="../media/image160.png"/><Relationship Id="rId16" Type="http://schemas.openxmlformats.org/officeDocument/2006/relationships/image" Target="../media/image158.png"/><Relationship Id="rId19" Type="http://schemas.openxmlformats.org/officeDocument/2006/relationships/image" Target="../media/image163.png"/><Relationship Id="rId18" Type="http://schemas.openxmlformats.org/officeDocument/2006/relationships/image" Target="../media/image1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71.png"/><Relationship Id="rId5" Type="http://schemas.openxmlformats.org/officeDocument/2006/relationships/image" Target="../media/image00.png"/><Relationship Id="rId6" Type="http://schemas.openxmlformats.org/officeDocument/2006/relationships/image" Target="../media/image109.png"/><Relationship Id="rId7" Type="http://schemas.openxmlformats.org/officeDocument/2006/relationships/image" Target="../media/image169.png"/><Relationship Id="rId8" Type="http://schemas.openxmlformats.org/officeDocument/2006/relationships/image" Target="../media/image101.png"/><Relationship Id="rId11" Type="http://schemas.openxmlformats.org/officeDocument/2006/relationships/image" Target="../media/image172.png"/><Relationship Id="rId10" Type="http://schemas.openxmlformats.org/officeDocument/2006/relationships/image" Target="../media/image170.png"/><Relationship Id="rId13" Type="http://schemas.openxmlformats.org/officeDocument/2006/relationships/image" Target="../media/image173.png"/><Relationship Id="rId12" Type="http://schemas.openxmlformats.org/officeDocument/2006/relationships/image" Target="../media/image176.png"/><Relationship Id="rId15" Type="http://schemas.openxmlformats.org/officeDocument/2006/relationships/image" Target="../media/image174.png"/><Relationship Id="rId14" Type="http://schemas.openxmlformats.org/officeDocument/2006/relationships/image" Target="../media/image175.png"/><Relationship Id="rId17" Type="http://schemas.openxmlformats.org/officeDocument/2006/relationships/image" Target="../media/image177.png"/><Relationship Id="rId16" Type="http://schemas.openxmlformats.org/officeDocument/2006/relationships/image" Target="../media/image166.png"/><Relationship Id="rId18" Type="http://schemas.openxmlformats.org/officeDocument/2006/relationships/image" Target="../media/image17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80.png"/><Relationship Id="rId5" Type="http://schemas.openxmlformats.org/officeDocument/2006/relationships/image" Target="../media/image00.png"/><Relationship Id="rId6" Type="http://schemas.openxmlformats.org/officeDocument/2006/relationships/image" Target="../media/image130.png"/><Relationship Id="rId7" Type="http://schemas.openxmlformats.org/officeDocument/2006/relationships/image" Target="../media/image178.png"/><Relationship Id="rId8" Type="http://schemas.openxmlformats.org/officeDocument/2006/relationships/image" Target="../media/image181.png"/><Relationship Id="rId11" Type="http://schemas.openxmlformats.org/officeDocument/2006/relationships/image" Target="../media/image132.png"/><Relationship Id="rId10" Type="http://schemas.openxmlformats.org/officeDocument/2006/relationships/image" Target="../media/image185.png"/><Relationship Id="rId13" Type="http://schemas.openxmlformats.org/officeDocument/2006/relationships/image" Target="../media/image140.png"/><Relationship Id="rId12" Type="http://schemas.openxmlformats.org/officeDocument/2006/relationships/image" Target="../media/image136.png"/><Relationship Id="rId15" Type="http://schemas.openxmlformats.org/officeDocument/2006/relationships/image" Target="../media/image101.png"/><Relationship Id="rId14" Type="http://schemas.openxmlformats.org/officeDocument/2006/relationships/image" Target="../media/image143.png"/><Relationship Id="rId17" Type="http://schemas.openxmlformats.org/officeDocument/2006/relationships/image" Target="../media/image147.png"/><Relationship Id="rId16" Type="http://schemas.openxmlformats.org/officeDocument/2006/relationships/image" Target="../media/image1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73.png"/><Relationship Id="rId5" Type="http://schemas.openxmlformats.org/officeDocument/2006/relationships/image" Target="../media/image00.png"/><Relationship Id="rId6" Type="http://schemas.openxmlformats.org/officeDocument/2006/relationships/image" Target="../media/image184.png"/><Relationship Id="rId7" Type="http://schemas.openxmlformats.org/officeDocument/2006/relationships/image" Target="../media/image183.png"/><Relationship Id="rId8" Type="http://schemas.openxmlformats.org/officeDocument/2006/relationships/image" Target="../media/image1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87.png"/><Relationship Id="rId5" Type="http://schemas.openxmlformats.org/officeDocument/2006/relationships/image" Target="../media/image00.png"/><Relationship Id="rId6" Type="http://schemas.openxmlformats.org/officeDocument/2006/relationships/image" Target="../media/image105.png"/><Relationship Id="rId7" Type="http://schemas.openxmlformats.org/officeDocument/2006/relationships/image" Target="../media/image186.png"/><Relationship Id="rId8" Type="http://schemas.openxmlformats.org/officeDocument/2006/relationships/image" Target="../media/image188.png"/><Relationship Id="rId11" Type="http://schemas.openxmlformats.org/officeDocument/2006/relationships/image" Target="../media/image192.png"/><Relationship Id="rId10" Type="http://schemas.openxmlformats.org/officeDocument/2006/relationships/image" Target="../media/image189.png"/><Relationship Id="rId13" Type="http://schemas.openxmlformats.org/officeDocument/2006/relationships/image" Target="../media/image195.png"/><Relationship Id="rId12" Type="http://schemas.openxmlformats.org/officeDocument/2006/relationships/image" Target="../media/image190.png"/><Relationship Id="rId15" Type="http://schemas.openxmlformats.org/officeDocument/2006/relationships/image" Target="../media/image191.png"/><Relationship Id="rId14" Type="http://schemas.openxmlformats.org/officeDocument/2006/relationships/image" Target="../media/image193.png"/><Relationship Id="rId16" Type="http://schemas.openxmlformats.org/officeDocument/2006/relationships/image" Target="../media/image197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2.png"/><Relationship Id="rId21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98.png"/><Relationship Id="rId5" Type="http://schemas.openxmlformats.org/officeDocument/2006/relationships/image" Target="../media/image00.png"/><Relationship Id="rId6" Type="http://schemas.openxmlformats.org/officeDocument/2006/relationships/image" Target="../media/image194.png"/><Relationship Id="rId7" Type="http://schemas.openxmlformats.org/officeDocument/2006/relationships/image" Target="../media/image199.png"/><Relationship Id="rId8" Type="http://schemas.openxmlformats.org/officeDocument/2006/relationships/image" Target="../media/image196.png"/><Relationship Id="rId11" Type="http://schemas.openxmlformats.org/officeDocument/2006/relationships/image" Target="../media/image200.png"/><Relationship Id="rId10" Type="http://schemas.openxmlformats.org/officeDocument/2006/relationships/image" Target="../media/image203.png"/><Relationship Id="rId13" Type="http://schemas.openxmlformats.org/officeDocument/2006/relationships/image" Target="../media/image201.png"/><Relationship Id="rId12" Type="http://schemas.openxmlformats.org/officeDocument/2006/relationships/image" Target="../media/image202.png"/><Relationship Id="rId15" Type="http://schemas.openxmlformats.org/officeDocument/2006/relationships/image" Target="../media/image204.png"/><Relationship Id="rId14" Type="http://schemas.openxmlformats.org/officeDocument/2006/relationships/image" Target="../media/image205.png"/><Relationship Id="rId17" Type="http://schemas.openxmlformats.org/officeDocument/2006/relationships/image" Target="../media/image207.png"/><Relationship Id="rId16" Type="http://schemas.openxmlformats.org/officeDocument/2006/relationships/image" Target="../media/image206.png"/><Relationship Id="rId19" Type="http://schemas.openxmlformats.org/officeDocument/2006/relationships/image" Target="../media/image208.png"/><Relationship Id="rId18" Type="http://schemas.openxmlformats.org/officeDocument/2006/relationships/image" Target="../media/image2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5.png"/><Relationship Id="rId5" Type="http://schemas.openxmlformats.org/officeDocument/2006/relationships/image" Target="../media/image00.png"/><Relationship Id="rId6" Type="http://schemas.openxmlformats.org/officeDocument/2006/relationships/image" Target="../media/image196.png"/><Relationship Id="rId7" Type="http://schemas.openxmlformats.org/officeDocument/2006/relationships/image" Target="../media/image198.png"/><Relationship Id="rId8" Type="http://schemas.openxmlformats.org/officeDocument/2006/relationships/image" Target="../media/image203.png"/><Relationship Id="rId11" Type="http://schemas.openxmlformats.org/officeDocument/2006/relationships/image" Target="../media/image210.png"/><Relationship Id="rId10" Type="http://schemas.openxmlformats.org/officeDocument/2006/relationships/image" Target="../media/image97.png"/><Relationship Id="rId13" Type="http://schemas.openxmlformats.org/officeDocument/2006/relationships/image" Target="../media/image212.png"/><Relationship Id="rId12" Type="http://schemas.openxmlformats.org/officeDocument/2006/relationships/image" Target="../media/image213.png"/><Relationship Id="rId15" Type="http://schemas.openxmlformats.org/officeDocument/2006/relationships/image" Target="../media/image217.png"/><Relationship Id="rId14" Type="http://schemas.openxmlformats.org/officeDocument/2006/relationships/image" Target="../media/image214.png"/><Relationship Id="rId17" Type="http://schemas.openxmlformats.org/officeDocument/2006/relationships/image" Target="../media/image216.png"/><Relationship Id="rId16" Type="http://schemas.openxmlformats.org/officeDocument/2006/relationships/image" Target="../media/image215.png"/><Relationship Id="rId19" Type="http://schemas.openxmlformats.org/officeDocument/2006/relationships/image" Target="../media/image219.png"/><Relationship Id="rId18" Type="http://schemas.openxmlformats.org/officeDocument/2006/relationships/image" Target="../media/image21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22" Type="http://schemas.openxmlformats.org/officeDocument/2006/relationships/image" Target="../media/image42.png"/><Relationship Id="rId21" Type="http://schemas.openxmlformats.org/officeDocument/2006/relationships/image" Target="../media/image44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0.png"/><Relationship Id="rId5" Type="http://schemas.openxmlformats.org/officeDocument/2006/relationships/image" Target="../media/image00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3" Type="http://schemas.openxmlformats.org/officeDocument/2006/relationships/image" Target="../media/image34.png"/><Relationship Id="rId12" Type="http://schemas.openxmlformats.org/officeDocument/2006/relationships/image" Target="../media/image35.png"/><Relationship Id="rId15" Type="http://schemas.openxmlformats.org/officeDocument/2006/relationships/image" Target="../media/image38.png"/><Relationship Id="rId14" Type="http://schemas.openxmlformats.org/officeDocument/2006/relationships/image" Target="../media/image36.png"/><Relationship Id="rId17" Type="http://schemas.openxmlformats.org/officeDocument/2006/relationships/image" Target="../media/image39.png"/><Relationship Id="rId16" Type="http://schemas.openxmlformats.org/officeDocument/2006/relationships/image" Target="../media/image37.png"/><Relationship Id="rId19" Type="http://schemas.openxmlformats.org/officeDocument/2006/relationships/image" Target="../media/image40.png"/><Relationship Id="rId18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23.png"/><Relationship Id="rId5" Type="http://schemas.openxmlformats.org/officeDocument/2006/relationships/image" Target="../media/image00.png"/><Relationship Id="rId6" Type="http://schemas.openxmlformats.org/officeDocument/2006/relationships/image" Target="../media/image186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11" Type="http://schemas.openxmlformats.org/officeDocument/2006/relationships/image" Target="../media/image224.png"/><Relationship Id="rId10" Type="http://schemas.openxmlformats.org/officeDocument/2006/relationships/image" Target="../media/image222.png"/><Relationship Id="rId13" Type="http://schemas.openxmlformats.org/officeDocument/2006/relationships/image" Target="../media/image225.png"/><Relationship Id="rId12" Type="http://schemas.openxmlformats.org/officeDocument/2006/relationships/image" Target="../media/image228.png"/><Relationship Id="rId15" Type="http://schemas.openxmlformats.org/officeDocument/2006/relationships/image" Target="../media/image31.png"/><Relationship Id="rId14" Type="http://schemas.openxmlformats.org/officeDocument/2006/relationships/image" Target="../media/image226.png"/><Relationship Id="rId17" Type="http://schemas.openxmlformats.org/officeDocument/2006/relationships/image" Target="../media/image229.png"/><Relationship Id="rId16" Type="http://schemas.openxmlformats.org/officeDocument/2006/relationships/image" Target="../media/image227.png"/><Relationship Id="rId19" Type="http://schemas.openxmlformats.org/officeDocument/2006/relationships/image" Target="../media/image230.png"/><Relationship Id="rId18" Type="http://schemas.openxmlformats.org/officeDocument/2006/relationships/image" Target="../media/image2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35.png"/><Relationship Id="rId5" Type="http://schemas.openxmlformats.org/officeDocument/2006/relationships/image" Target="../media/image00.png"/><Relationship Id="rId6" Type="http://schemas.openxmlformats.org/officeDocument/2006/relationships/image" Target="../media/image159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11" Type="http://schemas.openxmlformats.org/officeDocument/2006/relationships/image" Target="../media/image195.png"/><Relationship Id="rId10" Type="http://schemas.openxmlformats.org/officeDocument/2006/relationships/image" Target="../media/image1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40.png"/><Relationship Id="rId5" Type="http://schemas.openxmlformats.org/officeDocument/2006/relationships/image" Target="../media/image00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11" Type="http://schemas.openxmlformats.org/officeDocument/2006/relationships/image" Target="../media/image241.png"/><Relationship Id="rId10" Type="http://schemas.openxmlformats.org/officeDocument/2006/relationships/image" Target="../media/image239.png"/><Relationship Id="rId13" Type="http://schemas.openxmlformats.org/officeDocument/2006/relationships/image" Target="../media/image176.png"/><Relationship Id="rId12" Type="http://schemas.openxmlformats.org/officeDocument/2006/relationships/image" Target="../media/image242.png"/><Relationship Id="rId15" Type="http://schemas.openxmlformats.org/officeDocument/2006/relationships/image" Target="../media/image243.png"/><Relationship Id="rId14" Type="http://schemas.openxmlformats.org/officeDocument/2006/relationships/image" Target="../media/image245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180.png"/><Relationship Id="rId5" Type="http://schemas.openxmlformats.org/officeDocument/2006/relationships/image" Target="../media/image00.png"/><Relationship Id="rId6" Type="http://schemas.openxmlformats.org/officeDocument/2006/relationships/image" Target="../media/image193.png"/><Relationship Id="rId7" Type="http://schemas.openxmlformats.org/officeDocument/2006/relationships/image" Target="../media/image191.png"/><Relationship Id="rId8" Type="http://schemas.openxmlformats.org/officeDocument/2006/relationships/image" Target="../media/image178.png"/><Relationship Id="rId11" Type="http://schemas.openxmlformats.org/officeDocument/2006/relationships/image" Target="../media/image106.png"/><Relationship Id="rId10" Type="http://schemas.openxmlformats.org/officeDocument/2006/relationships/image" Target="../media/image101.png"/><Relationship Id="rId13" Type="http://schemas.openxmlformats.org/officeDocument/2006/relationships/image" Target="../media/image244.png"/><Relationship Id="rId12" Type="http://schemas.openxmlformats.org/officeDocument/2006/relationships/image" Target="../media/image108.png"/><Relationship Id="rId15" Type="http://schemas.openxmlformats.org/officeDocument/2006/relationships/image" Target="../media/image247.png"/><Relationship Id="rId14" Type="http://schemas.openxmlformats.org/officeDocument/2006/relationships/image" Target="../media/image246.png"/><Relationship Id="rId17" Type="http://schemas.openxmlformats.org/officeDocument/2006/relationships/image" Target="../media/image249.png"/><Relationship Id="rId16" Type="http://schemas.openxmlformats.org/officeDocument/2006/relationships/image" Target="../media/image248.png"/><Relationship Id="rId19" Type="http://schemas.openxmlformats.org/officeDocument/2006/relationships/image" Target="../media/image250.png"/><Relationship Id="rId18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54.png"/><Relationship Id="rId5" Type="http://schemas.openxmlformats.org/officeDocument/2006/relationships/image" Target="../media/image00.png"/><Relationship Id="rId6" Type="http://schemas.openxmlformats.org/officeDocument/2006/relationships/image" Target="../media/image240.png"/><Relationship Id="rId7" Type="http://schemas.openxmlformats.org/officeDocument/2006/relationships/image" Target="../media/image251.png"/><Relationship Id="rId8" Type="http://schemas.openxmlformats.org/officeDocument/2006/relationships/image" Target="../media/image107.png"/><Relationship Id="rId11" Type="http://schemas.openxmlformats.org/officeDocument/2006/relationships/image" Target="../media/image104.png"/><Relationship Id="rId10" Type="http://schemas.openxmlformats.org/officeDocument/2006/relationships/image" Target="../media/image255.png"/><Relationship Id="rId13" Type="http://schemas.openxmlformats.org/officeDocument/2006/relationships/image" Target="../media/image252.png"/><Relationship Id="rId12" Type="http://schemas.openxmlformats.org/officeDocument/2006/relationships/image" Target="../media/image28.png"/><Relationship Id="rId15" Type="http://schemas.openxmlformats.org/officeDocument/2006/relationships/image" Target="../media/image256.png"/><Relationship Id="rId14" Type="http://schemas.openxmlformats.org/officeDocument/2006/relationships/image" Target="../media/image121.png"/><Relationship Id="rId17" Type="http://schemas.openxmlformats.org/officeDocument/2006/relationships/image" Target="../media/image259.png"/><Relationship Id="rId16" Type="http://schemas.openxmlformats.org/officeDocument/2006/relationships/image" Target="../media/image2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61.png"/><Relationship Id="rId5" Type="http://schemas.openxmlformats.org/officeDocument/2006/relationships/image" Target="../media/image00.png"/><Relationship Id="rId6" Type="http://schemas.openxmlformats.org/officeDocument/2006/relationships/image" Target="../media/image102.png"/><Relationship Id="rId7" Type="http://schemas.openxmlformats.org/officeDocument/2006/relationships/image" Target="../media/image257.png"/><Relationship Id="rId8" Type="http://schemas.openxmlformats.org/officeDocument/2006/relationships/image" Target="../media/image260.png"/><Relationship Id="rId11" Type="http://schemas.openxmlformats.org/officeDocument/2006/relationships/image" Target="../media/image262.png"/><Relationship Id="rId10" Type="http://schemas.openxmlformats.org/officeDocument/2006/relationships/image" Target="../media/image263.png"/><Relationship Id="rId13" Type="http://schemas.openxmlformats.org/officeDocument/2006/relationships/image" Target="../media/image264.png"/><Relationship Id="rId12" Type="http://schemas.openxmlformats.org/officeDocument/2006/relationships/image" Target="../media/image266.png"/><Relationship Id="rId15" Type="http://schemas.openxmlformats.org/officeDocument/2006/relationships/image" Target="../media/image269.png"/><Relationship Id="rId14" Type="http://schemas.openxmlformats.org/officeDocument/2006/relationships/image" Target="../media/image265.png"/><Relationship Id="rId16" Type="http://schemas.openxmlformats.org/officeDocument/2006/relationships/image" Target="../media/image2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177.png"/><Relationship Id="rId7" Type="http://schemas.openxmlformats.org/officeDocument/2006/relationships/image" Target="../media/image1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70.png"/><Relationship Id="rId5" Type="http://schemas.openxmlformats.org/officeDocument/2006/relationships/image" Target="../media/image00.png"/><Relationship Id="rId6" Type="http://schemas.openxmlformats.org/officeDocument/2006/relationships/image" Target="../media/image101.png"/><Relationship Id="rId7" Type="http://schemas.openxmlformats.org/officeDocument/2006/relationships/image" Target="../media/image169.png"/><Relationship Id="rId8" Type="http://schemas.openxmlformats.org/officeDocument/2006/relationships/image" Target="../media/image268.png"/><Relationship Id="rId11" Type="http://schemas.openxmlformats.org/officeDocument/2006/relationships/image" Target="../media/image271.png"/><Relationship Id="rId10" Type="http://schemas.openxmlformats.org/officeDocument/2006/relationships/image" Target="../media/image272.png"/><Relationship Id="rId13" Type="http://schemas.openxmlformats.org/officeDocument/2006/relationships/image" Target="../media/image274.png"/><Relationship Id="rId12" Type="http://schemas.openxmlformats.org/officeDocument/2006/relationships/image" Target="../media/image273.png"/><Relationship Id="rId15" Type="http://schemas.openxmlformats.org/officeDocument/2006/relationships/image" Target="../media/image275.png"/><Relationship Id="rId14" Type="http://schemas.openxmlformats.org/officeDocument/2006/relationships/image" Target="../media/image2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77.png"/><Relationship Id="rId5" Type="http://schemas.openxmlformats.org/officeDocument/2006/relationships/image" Target="../media/image00.png"/><Relationship Id="rId6" Type="http://schemas.openxmlformats.org/officeDocument/2006/relationships/image" Target="../media/image278.png"/><Relationship Id="rId7" Type="http://schemas.openxmlformats.org/officeDocument/2006/relationships/image" Target="../media/image116.png"/><Relationship Id="rId8" Type="http://schemas.openxmlformats.org/officeDocument/2006/relationships/image" Target="../media/image27.png"/><Relationship Id="rId11" Type="http://schemas.openxmlformats.org/officeDocument/2006/relationships/image" Target="../media/image282.png"/><Relationship Id="rId10" Type="http://schemas.openxmlformats.org/officeDocument/2006/relationships/image" Target="../media/image279.png"/><Relationship Id="rId13" Type="http://schemas.openxmlformats.org/officeDocument/2006/relationships/image" Target="../media/image288.png"/><Relationship Id="rId12" Type="http://schemas.openxmlformats.org/officeDocument/2006/relationships/image" Target="../media/image280.png"/><Relationship Id="rId15" Type="http://schemas.openxmlformats.org/officeDocument/2006/relationships/image" Target="../media/image283.png"/><Relationship Id="rId14" Type="http://schemas.openxmlformats.org/officeDocument/2006/relationships/image" Target="../media/image281.png"/><Relationship Id="rId17" Type="http://schemas.openxmlformats.org/officeDocument/2006/relationships/image" Target="../media/image284.png"/><Relationship Id="rId16" Type="http://schemas.openxmlformats.org/officeDocument/2006/relationships/image" Target="../media/image285.png"/><Relationship Id="rId18" Type="http://schemas.openxmlformats.org/officeDocument/2006/relationships/image" Target="../media/image287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3.png"/><Relationship Id="rId22" Type="http://schemas.openxmlformats.org/officeDocument/2006/relationships/image" Target="../media/image309.png"/><Relationship Id="rId21" Type="http://schemas.openxmlformats.org/officeDocument/2006/relationships/image" Target="../media/image301.png"/><Relationship Id="rId23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91.png"/><Relationship Id="rId5" Type="http://schemas.openxmlformats.org/officeDocument/2006/relationships/image" Target="../media/image00.png"/><Relationship Id="rId6" Type="http://schemas.openxmlformats.org/officeDocument/2006/relationships/image" Target="../media/image286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11" Type="http://schemas.openxmlformats.org/officeDocument/2006/relationships/image" Target="../media/image292.png"/><Relationship Id="rId10" Type="http://schemas.openxmlformats.org/officeDocument/2006/relationships/image" Target="../media/image293.png"/><Relationship Id="rId13" Type="http://schemas.openxmlformats.org/officeDocument/2006/relationships/image" Target="../media/image294.png"/><Relationship Id="rId12" Type="http://schemas.openxmlformats.org/officeDocument/2006/relationships/image" Target="../media/image298.png"/><Relationship Id="rId15" Type="http://schemas.openxmlformats.org/officeDocument/2006/relationships/image" Target="../media/image296.png"/><Relationship Id="rId14" Type="http://schemas.openxmlformats.org/officeDocument/2006/relationships/image" Target="../media/image295.png"/><Relationship Id="rId17" Type="http://schemas.openxmlformats.org/officeDocument/2006/relationships/image" Target="../media/image299.png"/><Relationship Id="rId16" Type="http://schemas.openxmlformats.org/officeDocument/2006/relationships/image" Target="../media/image297.png"/><Relationship Id="rId19" Type="http://schemas.openxmlformats.org/officeDocument/2006/relationships/image" Target="../media/image302.png"/><Relationship Id="rId18" Type="http://schemas.openxmlformats.org/officeDocument/2006/relationships/image" Target="../media/image300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2" Type="http://schemas.openxmlformats.org/officeDocument/2006/relationships/image" Target="../media/image60.png"/><Relationship Id="rId21" Type="http://schemas.openxmlformats.org/officeDocument/2006/relationships/image" Target="../media/image44.png"/><Relationship Id="rId24" Type="http://schemas.openxmlformats.org/officeDocument/2006/relationships/image" Target="../media/image42.png"/><Relationship Id="rId23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4.png"/><Relationship Id="rId5" Type="http://schemas.openxmlformats.org/officeDocument/2006/relationships/image" Target="../media/image0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3" Type="http://schemas.openxmlformats.org/officeDocument/2006/relationships/image" Target="../media/image52.png"/><Relationship Id="rId12" Type="http://schemas.openxmlformats.org/officeDocument/2006/relationships/image" Target="../media/image53.png"/><Relationship Id="rId15" Type="http://schemas.openxmlformats.org/officeDocument/2006/relationships/image" Target="../media/image58.png"/><Relationship Id="rId14" Type="http://schemas.openxmlformats.org/officeDocument/2006/relationships/image" Target="../media/image55.png"/><Relationship Id="rId17" Type="http://schemas.openxmlformats.org/officeDocument/2006/relationships/image" Target="../media/image57.png"/><Relationship Id="rId16" Type="http://schemas.openxmlformats.org/officeDocument/2006/relationships/image" Target="../media/image56.png"/><Relationship Id="rId19" Type="http://schemas.openxmlformats.org/officeDocument/2006/relationships/image" Target="../media/image34.png"/><Relationship Id="rId18" Type="http://schemas.openxmlformats.org/officeDocument/2006/relationships/image" Target="../media/image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08.png"/><Relationship Id="rId5" Type="http://schemas.openxmlformats.org/officeDocument/2006/relationships/image" Target="../media/image287.png"/><Relationship Id="rId6" Type="http://schemas.openxmlformats.org/officeDocument/2006/relationships/image" Target="../media/image304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11" Type="http://schemas.openxmlformats.org/officeDocument/2006/relationships/image" Target="../media/image311.png"/><Relationship Id="rId10" Type="http://schemas.openxmlformats.org/officeDocument/2006/relationships/image" Target="../media/image310.png"/><Relationship Id="rId13" Type="http://schemas.openxmlformats.org/officeDocument/2006/relationships/image" Target="../media/image34.png"/><Relationship Id="rId12" Type="http://schemas.openxmlformats.org/officeDocument/2006/relationships/image" Target="../media/image313.png"/><Relationship Id="rId15" Type="http://schemas.openxmlformats.org/officeDocument/2006/relationships/image" Target="../media/image312.png"/><Relationship Id="rId14" Type="http://schemas.openxmlformats.org/officeDocument/2006/relationships/image" Target="../media/image10.png"/><Relationship Id="rId17" Type="http://schemas.openxmlformats.org/officeDocument/2006/relationships/image" Target="../media/image08.png"/><Relationship Id="rId16" Type="http://schemas.openxmlformats.org/officeDocument/2006/relationships/image" Target="../media/image315.png"/><Relationship Id="rId19" Type="http://schemas.openxmlformats.org/officeDocument/2006/relationships/image" Target="../media/image314.png"/><Relationship Id="rId18" Type="http://schemas.openxmlformats.org/officeDocument/2006/relationships/image" Target="../media/image0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304.png"/><Relationship Id="rId6" Type="http://schemas.openxmlformats.org/officeDocument/2006/relationships/image" Target="../media/image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08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7.png"/><Relationship Id="rId21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16.png"/><Relationship Id="rId5" Type="http://schemas.openxmlformats.org/officeDocument/2006/relationships/image" Target="../media/image00.png"/><Relationship Id="rId6" Type="http://schemas.openxmlformats.org/officeDocument/2006/relationships/image" Target="../media/image307.png"/><Relationship Id="rId7" Type="http://schemas.openxmlformats.org/officeDocument/2006/relationships/image" Target="../media/image318.png"/><Relationship Id="rId8" Type="http://schemas.openxmlformats.org/officeDocument/2006/relationships/image" Target="../media/image317.png"/><Relationship Id="rId11" Type="http://schemas.openxmlformats.org/officeDocument/2006/relationships/image" Target="../media/image319.png"/><Relationship Id="rId10" Type="http://schemas.openxmlformats.org/officeDocument/2006/relationships/image" Target="../media/image320.png"/><Relationship Id="rId13" Type="http://schemas.openxmlformats.org/officeDocument/2006/relationships/image" Target="../media/image322.png"/><Relationship Id="rId12" Type="http://schemas.openxmlformats.org/officeDocument/2006/relationships/image" Target="../media/image323.png"/><Relationship Id="rId15" Type="http://schemas.openxmlformats.org/officeDocument/2006/relationships/image" Target="../media/image326.png"/><Relationship Id="rId14" Type="http://schemas.openxmlformats.org/officeDocument/2006/relationships/image" Target="../media/image321.png"/><Relationship Id="rId17" Type="http://schemas.openxmlformats.org/officeDocument/2006/relationships/image" Target="../media/image330.png"/><Relationship Id="rId16" Type="http://schemas.openxmlformats.org/officeDocument/2006/relationships/image" Target="../media/image324.png"/><Relationship Id="rId19" Type="http://schemas.openxmlformats.org/officeDocument/2006/relationships/image" Target="../media/image325.png"/><Relationship Id="rId18" Type="http://schemas.openxmlformats.org/officeDocument/2006/relationships/image" Target="../media/image3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33.png"/><Relationship Id="rId5" Type="http://schemas.openxmlformats.org/officeDocument/2006/relationships/image" Target="../media/image00.png"/><Relationship Id="rId6" Type="http://schemas.openxmlformats.org/officeDocument/2006/relationships/image" Target="../media/image306.png"/><Relationship Id="rId7" Type="http://schemas.openxmlformats.org/officeDocument/2006/relationships/image" Target="../media/image335.png"/><Relationship Id="rId8" Type="http://schemas.openxmlformats.org/officeDocument/2006/relationships/image" Target="../media/image331.png"/><Relationship Id="rId11" Type="http://schemas.openxmlformats.org/officeDocument/2006/relationships/image" Target="../media/image313.png"/><Relationship Id="rId10" Type="http://schemas.openxmlformats.org/officeDocument/2006/relationships/image" Target="../media/image332.png"/><Relationship Id="rId13" Type="http://schemas.openxmlformats.org/officeDocument/2006/relationships/image" Target="../media/image334.png"/><Relationship Id="rId12" Type="http://schemas.openxmlformats.org/officeDocument/2006/relationships/image" Target="../media/image312.png"/><Relationship Id="rId15" Type="http://schemas.openxmlformats.org/officeDocument/2006/relationships/image" Target="../media/image338.png"/><Relationship Id="rId14" Type="http://schemas.openxmlformats.org/officeDocument/2006/relationships/image" Target="../media/image339.png"/><Relationship Id="rId16" Type="http://schemas.openxmlformats.org/officeDocument/2006/relationships/image" Target="../media/image336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3.png"/><Relationship Id="rId22" Type="http://schemas.openxmlformats.org/officeDocument/2006/relationships/image" Target="../media/image361.png"/><Relationship Id="rId21" Type="http://schemas.openxmlformats.org/officeDocument/2006/relationships/image" Target="../media/image350.png"/><Relationship Id="rId24" Type="http://schemas.openxmlformats.org/officeDocument/2006/relationships/image" Target="../media/image352.png"/><Relationship Id="rId23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45.png"/><Relationship Id="rId26" Type="http://schemas.openxmlformats.org/officeDocument/2006/relationships/image" Target="../media/image356.png"/><Relationship Id="rId25" Type="http://schemas.openxmlformats.org/officeDocument/2006/relationships/image" Target="../media/image354.png"/><Relationship Id="rId27" Type="http://schemas.openxmlformats.org/officeDocument/2006/relationships/image" Target="../media/image358.png"/><Relationship Id="rId5" Type="http://schemas.openxmlformats.org/officeDocument/2006/relationships/image" Target="../media/image00.png"/><Relationship Id="rId6" Type="http://schemas.openxmlformats.org/officeDocument/2006/relationships/image" Target="../media/image337.png"/><Relationship Id="rId7" Type="http://schemas.openxmlformats.org/officeDocument/2006/relationships/image" Target="../media/image49.png"/><Relationship Id="rId8" Type="http://schemas.openxmlformats.org/officeDocument/2006/relationships/image" Target="../media/image340.png"/><Relationship Id="rId11" Type="http://schemas.openxmlformats.org/officeDocument/2006/relationships/image" Target="../media/image341.png"/><Relationship Id="rId10" Type="http://schemas.openxmlformats.org/officeDocument/2006/relationships/image" Target="../media/image342.png"/><Relationship Id="rId13" Type="http://schemas.openxmlformats.org/officeDocument/2006/relationships/image" Target="../media/image344.png"/><Relationship Id="rId12" Type="http://schemas.openxmlformats.org/officeDocument/2006/relationships/image" Target="../media/image22.png"/><Relationship Id="rId15" Type="http://schemas.openxmlformats.org/officeDocument/2006/relationships/image" Target="../media/image346.png"/><Relationship Id="rId14" Type="http://schemas.openxmlformats.org/officeDocument/2006/relationships/image" Target="../media/image343.png"/><Relationship Id="rId17" Type="http://schemas.openxmlformats.org/officeDocument/2006/relationships/image" Target="../media/image348.png"/><Relationship Id="rId16" Type="http://schemas.openxmlformats.org/officeDocument/2006/relationships/image" Target="../media/image347.png"/><Relationship Id="rId19" Type="http://schemas.openxmlformats.org/officeDocument/2006/relationships/image" Target="../media/image349.png"/><Relationship Id="rId18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6.png"/><Relationship Id="rId22" Type="http://schemas.openxmlformats.org/officeDocument/2006/relationships/image" Target="../media/image369.png"/><Relationship Id="rId21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59.png"/><Relationship Id="rId5" Type="http://schemas.openxmlformats.org/officeDocument/2006/relationships/image" Target="../media/image00.png"/><Relationship Id="rId6" Type="http://schemas.openxmlformats.org/officeDocument/2006/relationships/image" Target="../media/image54.png"/><Relationship Id="rId7" Type="http://schemas.openxmlformats.org/officeDocument/2006/relationships/image" Target="../media/image355.png"/><Relationship Id="rId8" Type="http://schemas.openxmlformats.org/officeDocument/2006/relationships/image" Target="../media/image357.png"/><Relationship Id="rId11" Type="http://schemas.openxmlformats.org/officeDocument/2006/relationships/image" Target="../media/image50.png"/><Relationship Id="rId10" Type="http://schemas.openxmlformats.org/officeDocument/2006/relationships/image" Target="../media/image364.png"/><Relationship Id="rId13" Type="http://schemas.openxmlformats.org/officeDocument/2006/relationships/image" Target="../media/image365.png"/><Relationship Id="rId12" Type="http://schemas.openxmlformats.org/officeDocument/2006/relationships/image" Target="../media/image80.png"/><Relationship Id="rId15" Type="http://schemas.openxmlformats.org/officeDocument/2006/relationships/image" Target="../media/image362.png"/><Relationship Id="rId14" Type="http://schemas.openxmlformats.org/officeDocument/2006/relationships/image" Target="../media/image360.png"/><Relationship Id="rId17" Type="http://schemas.openxmlformats.org/officeDocument/2006/relationships/image" Target="../media/image08.png"/><Relationship Id="rId16" Type="http://schemas.openxmlformats.org/officeDocument/2006/relationships/image" Target="../media/image363.png"/><Relationship Id="rId19" Type="http://schemas.openxmlformats.org/officeDocument/2006/relationships/image" Target="../media/image367.png"/><Relationship Id="rId18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74.png"/><Relationship Id="rId5" Type="http://schemas.openxmlformats.org/officeDocument/2006/relationships/image" Target="../media/image00.png"/><Relationship Id="rId6" Type="http://schemas.openxmlformats.org/officeDocument/2006/relationships/image" Target="../media/image109.png"/><Relationship Id="rId7" Type="http://schemas.openxmlformats.org/officeDocument/2006/relationships/image" Target="../media/image373.png"/><Relationship Id="rId8" Type="http://schemas.openxmlformats.org/officeDocument/2006/relationships/image" Target="../media/image115.png"/><Relationship Id="rId11" Type="http://schemas.openxmlformats.org/officeDocument/2006/relationships/image" Target="../media/image370.png"/><Relationship Id="rId10" Type="http://schemas.openxmlformats.org/officeDocument/2006/relationships/image" Target="../media/image372.png"/><Relationship Id="rId13" Type="http://schemas.openxmlformats.org/officeDocument/2006/relationships/image" Target="../media/image371.png"/><Relationship Id="rId12" Type="http://schemas.openxmlformats.org/officeDocument/2006/relationships/image" Target="../media/image47.png"/><Relationship Id="rId1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73.png"/><Relationship Id="rId21" Type="http://schemas.openxmlformats.org/officeDocument/2006/relationships/image" Target="../media/image55.png"/><Relationship Id="rId24" Type="http://schemas.openxmlformats.org/officeDocument/2006/relationships/image" Target="../media/image17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3.png"/><Relationship Id="rId26" Type="http://schemas.openxmlformats.org/officeDocument/2006/relationships/image" Target="../media/image34.png"/><Relationship Id="rId25" Type="http://schemas.openxmlformats.org/officeDocument/2006/relationships/image" Target="../media/image26.png"/><Relationship Id="rId5" Type="http://schemas.openxmlformats.org/officeDocument/2006/relationships/image" Target="../media/image00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Relationship Id="rId8" Type="http://schemas.openxmlformats.org/officeDocument/2006/relationships/image" Target="../media/image15.png"/><Relationship Id="rId11" Type="http://schemas.openxmlformats.org/officeDocument/2006/relationships/image" Target="../media/image08.png"/><Relationship Id="rId10" Type="http://schemas.openxmlformats.org/officeDocument/2006/relationships/image" Target="../media/image66.png"/><Relationship Id="rId13" Type="http://schemas.openxmlformats.org/officeDocument/2006/relationships/image" Target="../media/image64.png"/><Relationship Id="rId12" Type="http://schemas.openxmlformats.org/officeDocument/2006/relationships/image" Target="../media/image65.png"/><Relationship Id="rId15" Type="http://schemas.openxmlformats.org/officeDocument/2006/relationships/image" Target="../media/image68.png"/><Relationship Id="rId14" Type="http://schemas.openxmlformats.org/officeDocument/2006/relationships/image" Target="../media/image11.png"/><Relationship Id="rId17" Type="http://schemas.openxmlformats.org/officeDocument/2006/relationships/image" Target="../media/image70.png"/><Relationship Id="rId16" Type="http://schemas.openxmlformats.org/officeDocument/2006/relationships/image" Target="../media/image71.png"/><Relationship Id="rId19" Type="http://schemas.openxmlformats.org/officeDocument/2006/relationships/image" Target="../media/image72.png"/><Relationship Id="rId18" Type="http://schemas.openxmlformats.org/officeDocument/2006/relationships/image" Target="../media/image6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77.png"/><Relationship Id="rId5" Type="http://schemas.openxmlformats.org/officeDocument/2006/relationships/image" Target="../media/image00.png"/><Relationship Id="rId6" Type="http://schemas.openxmlformats.org/officeDocument/2006/relationships/image" Target="../media/image376.png"/><Relationship Id="rId7" Type="http://schemas.openxmlformats.org/officeDocument/2006/relationships/image" Target="../media/image375.png"/><Relationship Id="rId8" Type="http://schemas.openxmlformats.org/officeDocument/2006/relationships/image" Target="../media/image373.png"/><Relationship Id="rId11" Type="http://schemas.openxmlformats.org/officeDocument/2006/relationships/image" Target="../media/image380.png"/><Relationship Id="rId10" Type="http://schemas.openxmlformats.org/officeDocument/2006/relationships/image" Target="../media/image378.png"/><Relationship Id="rId13" Type="http://schemas.openxmlformats.org/officeDocument/2006/relationships/image" Target="../media/image384.png"/><Relationship Id="rId12" Type="http://schemas.openxmlformats.org/officeDocument/2006/relationships/image" Target="../media/image381.png"/><Relationship Id="rId15" Type="http://schemas.openxmlformats.org/officeDocument/2006/relationships/image" Target="../media/image379.png"/><Relationship Id="rId14" Type="http://schemas.openxmlformats.org/officeDocument/2006/relationships/image" Target="../media/image385.png"/><Relationship Id="rId16" Type="http://schemas.openxmlformats.org/officeDocument/2006/relationships/image" Target="../media/image3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82.png"/><Relationship Id="rId7" Type="http://schemas.openxmlformats.org/officeDocument/2006/relationships/image" Target="../media/image3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388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5.png"/><Relationship Id="rId22" Type="http://schemas.openxmlformats.org/officeDocument/2006/relationships/image" Target="../media/image402.png"/><Relationship Id="rId21" Type="http://schemas.openxmlformats.org/officeDocument/2006/relationships/image" Target="../media/image398.png"/><Relationship Id="rId24" Type="http://schemas.openxmlformats.org/officeDocument/2006/relationships/image" Target="../media/image25.png"/><Relationship Id="rId23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23.png"/><Relationship Id="rId5" Type="http://schemas.openxmlformats.org/officeDocument/2006/relationships/image" Target="../media/image00.png"/><Relationship Id="rId6" Type="http://schemas.openxmlformats.org/officeDocument/2006/relationships/image" Target="../media/image392.png"/><Relationship Id="rId7" Type="http://schemas.openxmlformats.org/officeDocument/2006/relationships/image" Target="../media/image389.png"/><Relationship Id="rId8" Type="http://schemas.openxmlformats.org/officeDocument/2006/relationships/image" Target="../media/image14.png"/><Relationship Id="rId11" Type="http://schemas.openxmlformats.org/officeDocument/2006/relationships/image" Target="../media/image26.png"/><Relationship Id="rId10" Type="http://schemas.openxmlformats.org/officeDocument/2006/relationships/image" Target="../media/image33.png"/><Relationship Id="rId13" Type="http://schemas.openxmlformats.org/officeDocument/2006/relationships/image" Target="../media/image391.png"/><Relationship Id="rId12" Type="http://schemas.openxmlformats.org/officeDocument/2006/relationships/image" Target="../media/image390.png"/><Relationship Id="rId15" Type="http://schemas.openxmlformats.org/officeDocument/2006/relationships/image" Target="../media/image394.png"/><Relationship Id="rId14" Type="http://schemas.openxmlformats.org/officeDocument/2006/relationships/image" Target="../media/image396.png"/><Relationship Id="rId17" Type="http://schemas.openxmlformats.org/officeDocument/2006/relationships/image" Target="../media/image397.png"/><Relationship Id="rId16" Type="http://schemas.openxmlformats.org/officeDocument/2006/relationships/image" Target="../media/image337.png"/><Relationship Id="rId19" Type="http://schemas.openxmlformats.org/officeDocument/2006/relationships/image" Target="../media/image314.png"/><Relationship Id="rId18" Type="http://schemas.openxmlformats.org/officeDocument/2006/relationships/image" Target="../media/image393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314.png"/><Relationship Id="rId21" Type="http://schemas.openxmlformats.org/officeDocument/2006/relationships/image" Target="../media/image10.png"/><Relationship Id="rId24" Type="http://schemas.openxmlformats.org/officeDocument/2006/relationships/image" Target="../media/image25.png"/><Relationship Id="rId23" Type="http://schemas.openxmlformats.org/officeDocument/2006/relationships/image" Target="../media/image4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399.png"/><Relationship Id="rId26" Type="http://schemas.openxmlformats.org/officeDocument/2006/relationships/image" Target="../media/image33.png"/><Relationship Id="rId25" Type="http://schemas.openxmlformats.org/officeDocument/2006/relationships/image" Target="../media/image23.png"/><Relationship Id="rId28" Type="http://schemas.openxmlformats.org/officeDocument/2006/relationships/image" Target="../media/image21.png"/><Relationship Id="rId27" Type="http://schemas.openxmlformats.org/officeDocument/2006/relationships/image" Target="../media/image39.png"/><Relationship Id="rId5" Type="http://schemas.openxmlformats.org/officeDocument/2006/relationships/image" Target="../media/image00.png"/><Relationship Id="rId6" Type="http://schemas.openxmlformats.org/officeDocument/2006/relationships/image" Target="../media/image401.png"/><Relationship Id="rId7" Type="http://schemas.openxmlformats.org/officeDocument/2006/relationships/image" Target="../media/image56.png"/><Relationship Id="rId8" Type="http://schemas.openxmlformats.org/officeDocument/2006/relationships/image" Target="../media/image403.png"/><Relationship Id="rId11" Type="http://schemas.openxmlformats.org/officeDocument/2006/relationships/image" Target="../media/image406.png"/><Relationship Id="rId10" Type="http://schemas.openxmlformats.org/officeDocument/2006/relationships/image" Target="../media/image405.png"/><Relationship Id="rId13" Type="http://schemas.openxmlformats.org/officeDocument/2006/relationships/image" Target="../media/image395.png"/><Relationship Id="rId12" Type="http://schemas.openxmlformats.org/officeDocument/2006/relationships/image" Target="../media/image404.png"/><Relationship Id="rId15" Type="http://schemas.openxmlformats.org/officeDocument/2006/relationships/image" Target="../media/image407.png"/><Relationship Id="rId14" Type="http://schemas.openxmlformats.org/officeDocument/2006/relationships/image" Target="../media/image58.png"/><Relationship Id="rId17" Type="http://schemas.openxmlformats.org/officeDocument/2006/relationships/image" Target="../media/image48.png"/><Relationship Id="rId16" Type="http://schemas.openxmlformats.org/officeDocument/2006/relationships/image" Target="../media/image08.png"/><Relationship Id="rId19" Type="http://schemas.openxmlformats.org/officeDocument/2006/relationships/image" Target="../media/image59.png"/><Relationship Id="rId18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415.png"/><Relationship Id="rId21" Type="http://schemas.openxmlformats.org/officeDocument/2006/relationships/image" Target="../media/image411.png"/><Relationship Id="rId23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1.png"/><Relationship Id="rId5" Type="http://schemas.openxmlformats.org/officeDocument/2006/relationships/image" Target="../media/image00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33.png"/><Relationship Id="rId11" Type="http://schemas.openxmlformats.org/officeDocument/2006/relationships/image" Target="../media/image408.png"/><Relationship Id="rId10" Type="http://schemas.openxmlformats.org/officeDocument/2006/relationships/image" Target="../media/image314.png"/><Relationship Id="rId13" Type="http://schemas.openxmlformats.org/officeDocument/2006/relationships/image" Target="../media/image404.png"/><Relationship Id="rId12" Type="http://schemas.openxmlformats.org/officeDocument/2006/relationships/image" Target="../media/image409.png"/><Relationship Id="rId15" Type="http://schemas.openxmlformats.org/officeDocument/2006/relationships/image" Target="../media/image398.png"/><Relationship Id="rId14" Type="http://schemas.openxmlformats.org/officeDocument/2006/relationships/image" Target="../media/image392.png"/><Relationship Id="rId17" Type="http://schemas.openxmlformats.org/officeDocument/2006/relationships/image" Target="../media/image410.png"/><Relationship Id="rId16" Type="http://schemas.openxmlformats.org/officeDocument/2006/relationships/image" Target="../media/image414.png"/><Relationship Id="rId19" Type="http://schemas.openxmlformats.org/officeDocument/2006/relationships/image" Target="../media/image413.png"/><Relationship Id="rId18" Type="http://schemas.openxmlformats.org/officeDocument/2006/relationships/image" Target="../media/image115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2.png"/><Relationship Id="rId22" Type="http://schemas.openxmlformats.org/officeDocument/2006/relationships/image" Target="../media/image432.png"/><Relationship Id="rId21" Type="http://schemas.openxmlformats.org/officeDocument/2006/relationships/image" Target="../media/image426.png"/><Relationship Id="rId24" Type="http://schemas.openxmlformats.org/officeDocument/2006/relationships/image" Target="../media/image428.png"/><Relationship Id="rId23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17.png"/><Relationship Id="rId26" Type="http://schemas.openxmlformats.org/officeDocument/2006/relationships/image" Target="../media/image115.png"/><Relationship Id="rId25" Type="http://schemas.openxmlformats.org/officeDocument/2006/relationships/image" Target="../media/image430.png"/><Relationship Id="rId5" Type="http://schemas.openxmlformats.org/officeDocument/2006/relationships/image" Target="../media/image00.png"/><Relationship Id="rId6" Type="http://schemas.openxmlformats.org/officeDocument/2006/relationships/image" Target="../media/image360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11" Type="http://schemas.openxmlformats.org/officeDocument/2006/relationships/image" Target="../media/image423.png"/><Relationship Id="rId10" Type="http://schemas.openxmlformats.org/officeDocument/2006/relationships/image" Target="../media/image425.png"/><Relationship Id="rId13" Type="http://schemas.openxmlformats.org/officeDocument/2006/relationships/image" Target="../media/image30.png"/><Relationship Id="rId12" Type="http://schemas.openxmlformats.org/officeDocument/2006/relationships/image" Target="../media/image419.png"/><Relationship Id="rId15" Type="http://schemas.openxmlformats.org/officeDocument/2006/relationships/image" Target="../media/image421.png"/><Relationship Id="rId14" Type="http://schemas.openxmlformats.org/officeDocument/2006/relationships/image" Target="../media/image418.png"/><Relationship Id="rId17" Type="http://schemas.openxmlformats.org/officeDocument/2006/relationships/image" Target="../media/image371.png"/><Relationship Id="rId16" Type="http://schemas.openxmlformats.org/officeDocument/2006/relationships/image" Target="../media/image412.png"/><Relationship Id="rId19" Type="http://schemas.openxmlformats.org/officeDocument/2006/relationships/image" Target="../media/image424.png"/><Relationship Id="rId18" Type="http://schemas.openxmlformats.org/officeDocument/2006/relationships/image" Target="../media/image420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0.png"/><Relationship Id="rId21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31.png"/><Relationship Id="rId5" Type="http://schemas.openxmlformats.org/officeDocument/2006/relationships/image" Target="../media/image00.png"/><Relationship Id="rId6" Type="http://schemas.openxmlformats.org/officeDocument/2006/relationships/image" Target="../media/image417.png"/><Relationship Id="rId7" Type="http://schemas.openxmlformats.org/officeDocument/2006/relationships/image" Target="../media/image115.png"/><Relationship Id="rId8" Type="http://schemas.openxmlformats.org/officeDocument/2006/relationships/image" Target="../media/image427.png"/><Relationship Id="rId11" Type="http://schemas.openxmlformats.org/officeDocument/2006/relationships/image" Target="../media/image433.png"/><Relationship Id="rId10" Type="http://schemas.openxmlformats.org/officeDocument/2006/relationships/image" Target="../media/image429.png"/><Relationship Id="rId13" Type="http://schemas.openxmlformats.org/officeDocument/2006/relationships/image" Target="../media/image435.png"/><Relationship Id="rId12" Type="http://schemas.openxmlformats.org/officeDocument/2006/relationships/image" Target="../media/image434.png"/><Relationship Id="rId15" Type="http://schemas.openxmlformats.org/officeDocument/2006/relationships/image" Target="../media/image437.png"/><Relationship Id="rId14" Type="http://schemas.openxmlformats.org/officeDocument/2006/relationships/image" Target="../media/image436.png"/><Relationship Id="rId17" Type="http://schemas.openxmlformats.org/officeDocument/2006/relationships/image" Target="../media/image439.png"/><Relationship Id="rId16" Type="http://schemas.openxmlformats.org/officeDocument/2006/relationships/image" Target="../media/image438.png"/><Relationship Id="rId19" Type="http://schemas.openxmlformats.org/officeDocument/2006/relationships/image" Target="../media/image441.png"/><Relationship Id="rId18" Type="http://schemas.openxmlformats.org/officeDocument/2006/relationships/image" Target="../media/image447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22" Type="http://schemas.openxmlformats.org/officeDocument/2006/relationships/image" Target="../media/image16.png"/><Relationship Id="rId21" Type="http://schemas.openxmlformats.org/officeDocument/2006/relationships/image" Target="../media/image73.png"/><Relationship Id="rId24" Type="http://schemas.openxmlformats.org/officeDocument/2006/relationships/image" Target="../media/image35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6.png"/><Relationship Id="rId26" Type="http://schemas.openxmlformats.org/officeDocument/2006/relationships/image" Target="../media/image74.png"/><Relationship Id="rId25" Type="http://schemas.openxmlformats.org/officeDocument/2006/relationships/image" Target="../media/image75.png"/><Relationship Id="rId27" Type="http://schemas.openxmlformats.org/officeDocument/2006/relationships/image" Target="../media/image79.png"/><Relationship Id="rId5" Type="http://schemas.openxmlformats.org/officeDocument/2006/relationships/image" Target="../media/image00.png"/><Relationship Id="rId6" Type="http://schemas.openxmlformats.org/officeDocument/2006/relationships/image" Target="../media/image61.png"/><Relationship Id="rId7" Type="http://schemas.openxmlformats.org/officeDocument/2006/relationships/image" Target="../media/image15.png"/><Relationship Id="rId8" Type="http://schemas.openxmlformats.org/officeDocument/2006/relationships/image" Target="../media/image63.png"/><Relationship Id="rId11" Type="http://schemas.openxmlformats.org/officeDocument/2006/relationships/image" Target="../media/image65.png"/><Relationship Id="rId10" Type="http://schemas.openxmlformats.org/officeDocument/2006/relationships/image" Target="../media/image08.png"/><Relationship Id="rId13" Type="http://schemas.openxmlformats.org/officeDocument/2006/relationships/image" Target="../media/image11.png"/><Relationship Id="rId12" Type="http://schemas.openxmlformats.org/officeDocument/2006/relationships/image" Target="../media/image64.png"/><Relationship Id="rId15" Type="http://schemas.openxmlformats.org/officeDocument/2006/relationships/image" Target="../media/image71.png"/><Relationship Id="rId14" Type="http://schemas.openxmlformats.org/officeDocument/2006/relationships/image" Target="../media/image68.png"/><Relationship Id="rId17" Type="http://schemas.openxmlformats.org/officeDocument/2006/relationships/image" Target="../media/image69.png"/><Relationship Id="rId16" Type="http://schemas.openxmlformats.org/officeDocument/2006/relationships/image" Target="../media/image70.png"/><Relationship Id="rId19" Type="http://schemas.openxmlformats.org/officeDocument/2006/relationships/image" Target="../media/image19.png"/><Relationship Id="rId18" Type="http://schemas.openxmlformats.org/officeDocument/2006/relationships/image" Target="../media/image72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2.png"/><Relationship Id="rId22" Type="http://schemas.openxmlformats.org/officeDocument/2006/relationships/image" Target="../media/image08.png"/><Relationship Id="rId21" Type="http://schemas.openxmlformats.org/officeDocument/2006/relationships/image" Target="../media/image453.png"/><Relationship Id="rId24" Type="http://schemas.openxmlformats.org/officeDocument/2006/relationships/image" Target="../media/image304.png"/><Relationship Id="rId23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43.png"/><Relationship Id="rId5" Type="http://schemas.openxmlformats.org/officeDocument/2006/relationships/image" Target="../media/image00.png"/><Relationship Id="rId6" Type="http://schemas.openxmlformats.org/officeDocument/2006/relationships/image" Target="../media/image360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11" Type="http://schemas.openxmlformats.org/officeDocument/2006/relationships/image" Target="../media/image446.png"/><Relationship Id="rId10" Type="http://schemas.openxmlformats.org/officeDocument/2006/relationships/image" Target="../media/image442.png"/><Relationship Id="rId13" Type="http://schemas.openxmlformats.org/officeDocument/2006/relationships/image" Target="../media/image444.png"/><Relationship Id="rId12" Type="http://schemas.openxmlformats.org/officeDocument/2006/relationships/image" Target="../media/image287.png"/><Relationship Id="rId15" Type="http://schemas.openxmlformats.org/officeDocument/2006/relationships/image" Target="../media/image450.png"/><Relationship Id="rId14" Type="http://schemas.openxmlformats.org/officeDocument/2006/relationships/image" Target="../media/image59.png"/><Relationship Id="rId17" Type="http://schemas.openxmlformats.org/officeDocument/2006/relationships/image" Target="../media/image449.png"/><Relationship Id="rId16" Type="http://schemas.openxmlformats.org/officeDocument/2006/relationships/image" Target="../media/image448.png"/><Relationship Id="rId19" Type="http://schemas.openxmlformats.org/officeDocument/2006/relationships/image" Target="../media/image451.png"/><Relationship Id="rId18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57.png"/><Relationship Id="rId5" Type="http://schemas.openxmlformats.org/officeDocument/2006/relationships/image" Target="../media/image00.png"/><Relationship Id="rId6" Type="http://schemas.openxmlformats.org/officeDocument/2006/relationships/image" Target="../media/image425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11" Type="http://schemas.openxmlformats.org/officeDocument/2006/relationships/image" Target="../media/image458.png"/><Relationship Id="rId10" Type="http://schemas.openxmlformats.org/officeDocument/2006/relationships/image" Target="../media/image459.png"/><Relationship Id="rId13" Type="http://schemas.openxmlformats.org/officeDocument/2006/relationships/image" Target="../media/image461.png"/><Relationship Id="rId12" Type="http://schemas.openxmlformats.org/officeDocument/2006/relationships/image" Target="../media/image460.png"/><Relationship Id="rId15" Type="http://schemas.openxmlformats.org/officeDocument/2006/relationships/image" Target="../media/image462.png"/><Relationship Id="rId14" Type="http://schemas.openxmlformats.org/officeDocument/2006/relationships/image" Target="../media/image464.png"/><Relationship Id="rId16" Type="http://schemas.openxmlformats.org/officeDocument/2006/relationships/image" Target="../media/image463.pn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3.png"/><Relationship Id="rId22" Type="http://schemas.openxmlformats.org/officeDocument/2006/relationships/image" Target="../media/image06.png"/><Relationship Id="rId21" Type="http://schemas.openxmlformats.org/officeDocument/2006/relationships/image" Target="../media/image475.png"/><Relationship Id="rId24" Type="http://schemas.openxmlformats.org/officeDocument/2006/relationships/image" Target="../media/image476.png"/><Relationship Id="rId23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68.png"/><Relationship Id="rId5" Type="http://schemas.openxmlformats.org/officeDocument/2006/relationships/image" Target="../media/image00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11" Type="http://schemas.openxmlformats.org/officeDocument/2006/relationships/image" Target="../media/image469.png"/><Relationship Id="rId10" Type="http://schemas.openxmlformats.org/officeDocument/2006/relationships/image" Target="../media/image412.png"/><Relationship Id="rId13" Type="http://schemas.openxmlformats.org/officeDocument/2006/relationships/image" Target="../media/image82.png"/><Relationship Id="rId12" Type="http://schemas.openxmlformats.org/officeDocument/2006/relationships/image" Target="../media/image471.png"/><Relationship Id="rId15" Type="http://schemas.openxmlformats.org/officeDocument/2006/relationships/image" Target="../media/image470.png"/><Relationship Id="rId14" Type="http://schemas.openxmlformats.org/officeDocument/2006/relationships/image" Target="../media/image242.png"/><Relationship Id="rId17" Type="http://schemas.openxmlformats.org/officeDocument/2006/relationships/image" Target="../media/image474.png"/><Relationship Id="rId16" Type="http://schemas.openxmlformats.org/officeDocument/2006/relationships/image" Target="../media/image472.png"/><Relationship Id="rId19" Type="http://schemas.openxmlformats.org/officeDocument/2006/relationships/image" Target="../media/image426.png"/><Relationship Id="rId18" Type="http://schemas.openxmlformats.org/officeDocument/2006/relationships/image" Target="../media/image4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77.png"/><Relationship Id="rId5" Type="http://schemas.openxmlformats.org/officeDocument/2006/relationships/image" Target="../media/image00.png"/><Relationship Id="rId6" Type="http://schemas.openxmlformats.org/officeDocument/2006/relationships/image" Target="../media/image451.png"/><Relationship Id="rId7" Type="http://schemas.openxmlformats.org/officeDocument/2006/relationships/image" Target="../media/image454.png"/><Relationship Id="rId8" Type="http://schemas.openxmlformats.org/officeDocument/2006/relationships/image" Target="../media/image481.png"/><Relationship Id="rId11" Type="http://schemas.openxmlformats.org/officeDocument/2006/relationships/image" Target="../media/image482.png"/><Relationship Id="rId10" Type="http://schemas.openxmlformats.org/officeDocument/2006/relationships/image" Target="../media/image480.png"/><Relationship Id="rId13" Type="http://schemas.openxmlformats.org/officeDocument/2006/relationships/image" Target="../media/image484.png"/><Relationship Id="rId12" Type="http://schemas.openxmlformats.org/officeDocument/2006/relationships/image" Target="../media/image483.png"/><Relationship Id="rId15" Type="http://schemas.openxmlformats.org/officeDocument/2006/relationships/image" Target="../media/image491.png"/><Relationship Id="rId14" Type="http://schemas.openxmlformats.org/officeDocument/2006/relationships/image" Target="../media/image485.png"/><Relationship Id="rId16" Type="http://schemas.openxmlformats.org/officeDocument/2006/relationships/image" Target="../media/image287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4.png"/><Relationship Id="rId22" Type="http://schemas.openxmlformats.org/officeDocument/2006/relationships/image" Target="../media/image358.png"/><Relationship Id="rId21" Type="http://schemas.openxmlformats.org/officeDocument/2006/relationships/image" Target="../media/image356.png"/><Relationship Id="rId24" Type="http://schemas.openxmlformats.org/officeDocument/2006/relationships/image" Target="../media/image492.png"/><Relationship Id="rId23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88.png"/><Relationship Id="rId26" Type="http://schemas.openxmlformats.org/officeDocument/2006/relationships/image" Target="../media/image493.png"/><Relationship Id="rId25" Type="http://schemas.openxmlformats.org/officeDocument/2006/relationships/image" Target="../media/image494.png"/><Relationship Id="rId28" Type="http://schemas.openxmlformats.org/officeDocument/2006/relationships/image" Target="../media/image496.png"/><Relationship Id="rId27" Type="http://schemas.openxmlformats.org/officeDocument/2006/relationships/image" Target="../media/image495.png"/><Relationship Id="rId5" Type="http://schemas.openxmlformats.org/officeDocument/2006/relationships/image" Target="../media/image00.png"/><Relationship Id="rId6" Type="http://schemas.openxmlformats.org/officeDocument/2006/relationships/image" Target="../media/image13.png"/><Relationship Id="rId29" Type="http://schemas.openxmlformats.org/officeDocument/2006/relationships/image" Target="../media/image499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Relationship Id="rId31" Type="http://schemas.openxmlformats.org/officeDocument/2006/relationships/image" Target="../media/image497.png"/><Relationship Id="rId30" Type="http://schemas.openxmlformats.org/officeDocument/2006/relationships/image" Target="../media/image502.png"/><Relationship Id="rId11" Type="http://schemas.openxmlformats.org/officeDocument/2006/relationships/image" Target="../media/image350.png"/><Relationship Id="rId33" Type="http://schemas.openxmlformats.org/officeDocument/2006/relationships/image" Target="../media/image49.png"/><Relationship Id="rId10" Type="http://schemas.openxmlformats.org/officeDocument/2006/relationships/image" Target="../media/image353.png"/><Relationship Id="rId32" Type="http://schemas.openxmlformats.org/officeDocument/2006/relationships/image" Target="../media/image406.png"/><Relationship Id="rId13" Type="http://schemas.openxmlformats.org/officeDocument/2006/relationships/image" Target="../media/image487.png"/><Relationship Id="rId35" Type="http://schemas.openxmlformats.org/officeDocument/2006/relationships/image" Target="../media/image477.png"/><Relationship Id="rId12" Type="http://schemas.openxmlformats.org/officeDocument/2006/relationships/image" Target="../media/image91.png"/><Relationship Id="rId34" Type="http://schemas.openxmlformats.org/officeDocument/2006/relationships/image" Target="../media/image498.png"/><Relationship Id="rId15" Type="http://schemas.openxmlformats.org/officeDocument/2006/relationships/image" Target="../media/image489.png"/><Relationship Id="rId14" Type="http://schemas.openxmlformats.org/officeDocument/2006/relationships/image" Target="../media/image486.png"/><Relationship Id="rId36" Type="http://schemas.openxmlformats.org/officeDocument/2006/relationships/image" Target="../media/image485.png"/><Relationship Id="rId17" Type="http://schemas.openxmlformats.org/officeDocument/2006/relationships/image" Target="../media/image361.png"/><Relationship Id="rId16" Type="http://schemas.openxmlformats.org/officeDocument/2006/relationships/image" Target="../media/image285.png"/><Relationship Id="rId19" Type="http://schemas.openxmlformats.org/officeDocument/2006/relationships/image" Target="../media/image352.png"/><Relationship Id="rId18" Type="http://schemas.openxmlformats.org/officeDocument/2006/relationships/image" Target="../media/image351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03.png"/><Relationship Id="rId5" Type="http://schemas.openxmlformats.org/officeDocument/2006/relationships/image" Target="../media/image00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488.png"/><Relationship Id="rId11" Type="http://schemas.openxmlformats.org/officeDocument/2006/relationships/image" Target="../media/image508.png"/><Relationship Id="rId10" Type="http://schemas.openxmlformats.org/officeDocument/2006/relationships/image" Target="../media/image504.png"/><Relationship Id="rId13" Type="http://schemas.openxmlformats.org/officeDocument/2006/relationships/image" Target="../media/image507.png"/><Relationship Id="rId12" Type="http://schemas.openxmlformats.org/officeDocument/2006/relationships/image" Target="../media/image505.png"/><Relationship Id="rId15" Type="http://schemas.openxmlformats.org/officeDocument/2006/relationships/image" Target="../media/image509.png"/><Relationship Id="rId14" Type="http://schemas.openxmlformats.org/officeDocument/2006/relationships/image" Target="../media/image506.png"/><Relationship Id="rId17" Type="http://schemas.openxmlformats.org/officeDocument/2006/relationships/image" Target="../media/image511.png"/><Relationship Id="rId16" Type="http://schemas.openxmlformats.org/officeDocument/2006/relationships/image" Target="../media/image512.png"/><Relationship Id="rId19" Type="http://schemas.openxmlformats.org/officeDocument/2006/relationships/image" Target="../media/image513.png"/><Relationship Id="rId18" Type="http://schemas.openxmlformats.org/officeDocument/2006/relationships/image" Target="../media/image510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7.png"/><Relationship Id="rId22" Type="http://schemas.openxmlformats.org/officeDocument/2006/relationships/image" Target="../media/image530.png"/><Relationship Id="rId21" Type="http://schemas.openxmlformats.org/officeDocument/2006/relationships/image" Target="../media/image529.png"/><Relationship Id="rId23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21.png"/><Relationship Id="rId5" Type="http://schemas.openxmlformats.org/officeDocument/2006/relationships/image" Target="../media/image00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6.png"/><Relationship Id="rId11" Type="http://schemas.openxmlformats.org/officeDocument/2006/relationships/image" Target="../media/image519.png"/><Relationship Id="rId10" Type="http://schemas.openxmlformats.org/officeDocument/2006/relationships/image" Target="../media/image520.png"/><Relationship Id="rId13" Type="http://schemas.openxmlformats.org/officeDocument/2006/relationships/image" Target="../media/image522.png"/><Relationship Id="rId12" Type="http://schemas.openxmlformats.org/officeDocument/2006/relationships/image" Target="../media/image61.png"/><Relationship Id="rId15" Type="http://schemas.openxmlformats.org/officeDocument/2006/relationships/image" Target="../media/image524.png"/><Relationship Id="rId14" Type="http://schemas.openxmlformats.org/officeDocument/2006/relationships/image" Target="../media/image523.png"/><Relationship Id="rId17" Type="http://schemas.openxmlformats.org/officeDocument/2006/relationships/image" Target="../media/image528.png"/><Relationship Id="rId16" Type="http://schemas.openxmlformats.org/officeDocument/2006/relationships/image" Target="../media/image525.png"/><Relationship Id="rId19" Type="http://schemas.openxmlformats.org/officeDocument/2006/relationships/image" Target="../media/image531.png"/><Relationship Id="rId18" Type="http://schemas.openxmlformats.org/officeDocument/2006/relationships/image" Target="../media/image5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20.png"/><Relationship Id="rId5" Type="http://schemas.openxmlformats.org/officeDocument/2006/relationships/image" Target="../media/image00.png"/><Relationship Id="rId6" Type="http://schemas.openxmlformats.org/officeDocument/2006/relationships/image" Target="../media/image532.png"/><Relationship Id="rId7" Type="http://schemas.openxmlformats.org/officeDocument/2006/relationships/image" Target="../media/image97.png"/><Relationship Id="rId8" Type="http://schemas.openxmlformats.org/officeDocument/2006/relationships/image" Target="../media/image536.png"/><Relationship Id="rId11" Type="http://schemas.openxmlformats.org/officeDocument/2006/relationships/image" Target="../media/image534.png"/><Relationship Id="rId10" Type="http://schemas.openxmlformats.org/officeDocument/2006/relationships/image" Target="../media/image521.png"/><Relationship Id="rId12" Type="http://schemas.openxmlformats.org/officeDocument/2006/relationships/image" Target="../media/image2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37.png"/><Relationship Id="rId5" Type="http://schemas.openxmlformats.org/officeDocument/2006/relationships/image" Target="../media/image00.png"/><Relationship Id="rId6" Type="http://schemas.openxmlformats.org/officeDocument/2006/relationships/image" Target="../media/image61.png"/><Relationship Id="rId7" Type="http://schemas.openxmlformats.org/officeDocument/2006/relationships/image" Target="../media/image519.png"/><Relationship Id="rId8" Type="http://schemas.openxmlformats.org/officeDocument/2006/relationships/image" Target="../media/image535.png"/><Relationship Id="rId11" Type="http://schemas.openxmlformats.org/officeDocument/2006/relationships/image" Target="../media/image522.png"/><Relationship Id="rId10" Type="http://schemas.openxmlformats.org/officeDocument/2006/relationships/image" Target="../media/image15.png"/><Relationship Id="rId13" Type="http://schemas.openxmlformats.org/officeDocument/2006/relationships/image" Target="../media/image538.png"/><Relationship Id="rId12" Type="http://schemas.openxmlformats.org/officeDocument/2006/relationships/image" Target="../media/image539.png"/><Relationship Id="rId14" Type="http://schemas.openxmlformats.org/officeDocument/2006/relationships/image" Target="../media/image5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47.png"/><Relationship Id="rId5" Type="http://schemas.openxmlformats.org/officeDocument/2006/relationships/image" Target="../media/image00.png"/><Relationship Id="rId6" Type="http://schemas.openxmlformats.org/officeDocument/2006/relationships/image" Target="../media/image542.png"/><Relationship Id="rId7" Type="http://schemas.openxmlformats.org/officeDocument/2006/relationships/image" Target="../media/image541.png"/><Relationship Id="rId8" Type="http://schemas.openxmlformats.org/officeDocument/2006/relationships/image" Target="../media/image543.png"/><Relationship Id="rId11" Type="http://schemas.openxmlformats.org/officeDocument/2006/relationships/image" Target="../media/image13.png"/><Relationship Id="rId10" Type="http://schemas.openxmlformats.org/officeDocument/2006/relationships/image" Target="../media/image544.png"/><Relationship Id="rId13" Type="http://schemas.openxmlformats.org/officeDocument/2006/relationships/image" Target="../media/image20.png"/><Relationship Id="rId12" Type="http://schemas.openxmlformats.org/officeDocument/2006/relationships/image" Target="../media/image15.png"/><Relationship Id="rId15" Type="http://schemas.openxmlformats.org/officeDocument/2006/relationships/image" Target="../media/image371.png"/><Relationship Id="rId14" Type="http://schemas.openxmlformats.org/officeDocument/2006/relationships/image" Target="../media/image545.png"/><Relationship Id="rId17" Type="http://schemas.openxmlformats.org/officeDocument/2006/relationships/image" Target="../media/image404.png"/><Relationship Id="rId16" Type="http://schemas.openxmlformats.org/officeDocument/2006/relationships/image" Target="../media/image58.png"/><Relationship Id="rId19" Type="http://schemas.openxmlformats.org/officeDocument/2006/relationships/image" Target="../media/image548.png"/><Relationship Id="rId18" Type="http://schemas.openxmlformats.org/officeDocument/2006/relationships/image" Target="../media/image546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22" Type="http://schemas.openxmlformats.org/officeDocument/2006/relationships/image" Target="../media/image51.png"/><Relationship Id="rId21" Type="http://schemas.openxmlformats.org/officeDocument/2006/relationships/image" Target="../media/image87.png"/><Relationship Id="rId24" Type="http://schemas.openxmlformats.org/officeDocument/2006/relationships/image" Target="../media/image48.png"/><Relationship Id="rId23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80.png"/><Relationship Id="rId5" Type="http://schemas.openxmlformats.org/officeDocument/2006/relationships/image" Target="../media/image00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1" Type="http://schemas.openxmlformats.org/officeDocument/2006/relationships/image" Target="../media/image83.png"/><Relationship Id="rId10" Type="http://schemas.openxmlformats.org/officeDocument/2006/relationships/image" Target="../media/image81.png"/><Relationship Id="rId13" Type="http://schemas.openxmlformats.org/officeDocument/2006/relationships/image" Target="../media/image84.png"/><Relationship Id="rId12" Type="http://schemas.openxmlformats.org/officeDocument/2006/relationships/image" Target="../media/image59.png"/><Relationship Id="rId15" Type="http://schemas.openxmlformats.org/officeDocument/2006/relationships/image" Target="../media/image82.png"/><Relationship Id="rId14" Type="http://schemas.openxmlformats.org/officeDocument/2006/relationships/image" Target="../media/image56.png"/><Relationship Id="rId17" Type="http://schemas.openxmlformats.org/officeDocument/2006/relationships/image" Target="../media/image88.png"/><Relationship Id="rId16" Type="http://schemas.openxmlformats.org/officeDocument/2006/relationships/image" Target="../media/image47.png"/><Relationship Id="rId19" Type="http://schemas.openxmlformats.org/officeDocument/2006/relationships/image" Target="../media/image85.png"/><Relationship Id="rId18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50.png"/><Relationship Id="rId5" Type="http://schemas.openxmlformats.org/officeDocument/2006/relationships/image" Target="../media/image00.png"/><Relationship Id="rId6" Type="http://schemas.openxmlformats.org/officeDocument/2006/relationships/image" Target="../media/image525.png"/><Relationship Id="rId7" Type="http://schemas.openxmlformats.org/officeDocument/2006/relationships/image" Target="../media/image549.png"/><Relationship Id="rId8" Type="http://schemas.openxmlformats.org/officeDocument/2006/relationships/image" Target="../media/image551.png"/><Relationship Id="rId11" Type="http://schemas.openxmlformats.org/officeDocument/2006/relationships/image" Target="../media/image553.png"/><Relationship Id="rId10" Type="http://schemas.openxmlformats.org/officeDocument/2006/relationships/image" Target="../media/image556.png"/><Relationship Id="rId13" Type="http://schemas.openxmlformats.org/officeDocument/2006/relationships/image" Target="../media/image554.png"/><Relationship Id="rId12" Type="http://schemas.openxmlformats.org/officeDocument/2006/relationships/image" Target="../media/image552.png"/><Relationship Id="rId15" Type="http://schemas.openxmlformats.org/officeDocument/2006/relationships/image" Target="../media/image526.png"/><Relationship Id="rId14" Type="http://schemas.openxmlformats.org/officeDocument/2006/relationships/image" Target="../media/image555.png"/><Relationship Id="rId17" Type="http://schemas.openxmlformats.org/officeDocument/2006/relationships/image" Target="../media/image558.png"/><Relationship Id="rId16" Type="http://schemas.openxmlformats.org/officeDocument/2006/relationships/image" Target="../media/image557.png"/><Relationship Id="rId19" Type="http://schemas.openxmlformats.org/officeDocument/2006/relationships/image" Target="../media/image559.png"/><Relationship Id="rId18" Type="http://schemas.openxmlformats.org/officeDocument/2006/relationships/image" Target="../media/image5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63.png"/><Relationship Id="rId5" Type="http://schemas.openxmlformats.org/officeDocument/2006/relationships/image" Target="../media/image00.png"/><Relationship Id="rId6" Type="http://schemas.openxmlformats.org/officeDocument/2006/relationships/image" Target="../media/image538.png"/><Relationship Id="rId7" Type="http://schemas.openxmlformats.org/officeDocument/2006/relationships/image" Target="../media/image562.png"/><Relationship Id="rId8" Type="http://schemas.openxmlformats.org/officeDocument/2006/relationships/image" Target="../media/image523.png"/><Relationship Id="rId11" Type="http://schemas.openxmlformats.org/officeDocument/2006/relationships/image" Target="../media/image560.png"/><Relationship Id="rId10" Type="http://schemas.openxmlformats.org/officeDocument/2006/relationships/image" Target="../media/image565.png"/><Relationship Id="rId13" Type="http://schemas.openxmlformats.org/officeDocument/2006/relationships/image" Target="../media/image561.png"/><Relationship Id="rId12" Type="http://schemas.openxmlformats.org/officeDocument/2006/relationships/image" Target="../media/image5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67.png"/><Relationship Id="rId5" Type="http://schemas.openxmlformats.org/officeDocument/2006/relationships/image" Target="../media/image00.png"/><Relationship Id="rId6" Type="http://schemas.openxmlformats.org/officeDocument/2006/relationships/image" Target="../media/image476.png"/><Relationship Id="rId7" Type="http://schemas.openxmlformats.org/officeDocument/2006/relationships/image" Target="../media/image516.png"/><Relationship Id="rId8" Type="http://schemas.openxmlformats.org/officeDocument/2006/relationships/image" Target="../media/image566.png"/><Relationship Id="rId11" Type="http://schemas.openxmlformats.org/officeDocument/2006/relationships/image" Target="../media/image518.png"/><Relationship Id="rId10" Type="http://schemas.openxmlformats.org/officeDocument/2006/relationships/image" Target="../media/image5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30.png"/><Relationship Id="rId5" Type="http://schemas.openxmlformats.org/officeDocument/2006/relationships/image" Target="../media/image00.png"/><Relationship Id="rId6" Type="http://schemas.openxmlformats.org/officeDocument/2006/relationships/image" Target="../media/image564.png"/><Relationship Id="rId7" Type="http://schemas.openxmlformats.org/officeDocument/2006/relationships/image" Target="../media/image529.png"/><Relationship Id="rId8" Type="http://schemas.openxmlformats.org/officeDocument/2006/relationships/image" Target="../media/image569.png"/><Relationship Id="rId11" Type="http://schemas.openxmlformats.org/officeDocument/2006/relationships/image" Target="../media/image572.png"/><Relationship Id="rId10" Type="http://schemas.openxmlformats.org/officeDocument/2006/relationships/image" Target="../media/image568.png"/><Relationship Id="rId13" Type="http://schemas.openxmlformats.org/officeDocument/2006/relationships/image" Target="../media/image533.png"/><Relationship Id="rId12" Type="http://schemas.openxmlformats.org/officeDocument/2006/relationships/image" Target="../media/image579.png"/><Relationship Id="rId15" Type="http://schemas.openxmlformats.org/officeDocument/2006/relationships/image" Target="../media/image573.png"/><Relationship Id="rId14" Type="http://schemas.openxmlformats.org/officeDocument/2006/relationships/image" Target="../media/image574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1.png"/><Relationship Id="rId22" Type="http://schemas.openxmlformats.org/officeDocument/2006/relationships/image" Target="../media/image587.png"/><Relationship Id="rId21" Type="http://schemas.openxmlformats.org/officeDocument/2006/relationships/image" Target="../media/image584.png"/><Relationship Id="rId24" Type="http://schemas.openxmlformats.org/officeDocument/2006/relationships/image" Target="../media/image589.png"/><Relationship Id="rId23" Type="http://schemas.openxmlformats.org/officeDocument/2006/relationships/image" Target="../media/image5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77.png"/><Relationship Id="rId25" Type="http://schemas.openxmlformats.org/officeDocument/2006/relationships/image" Target="../media/image590.png"/><Relationship Id="rId5" Type="http://schemas.openxmlformats.org/officeDocument/2006/relationships/image" Target="../media/image00.png"/><Relationship Id="rId6" Type="http://schemas.openxmlformats.org/officeDocument/2006/relationships/image" Target="../media/image571.png"/><Relationship Id="rId7" Type="http://schemas.openxmlformats.org/officeDocument/2006/relationships/image" Target="../media/image570.png"/><Relationship Id="rId8" Type="http://schemas.openxmlformats.org/officeDocument/2006/relationships/image" Target="../media/image575.png"/><Relationship Id="rId11" Type="http://schemas.openxmlformats.org/officeDocument/2006/relationships/image" Target="../media/image576.png"/><Relationship Id="rId10" Type="http://schemas.openxmlformats.org/officeDocument/2006/relationships/image" Target="../media/image578.png"/><Relationship Id="rId13" Type="http://schemas.openxmlformats.org/officeDocument/2006/relationships/image" Target="../media/image580.png"/><Relationship Id="rId12" Type="http://schemas.openxmlformats.org/officeDocument/2006/relationships/image" Target="../media/image585.png"/><Relationship Id="rId15" Type="http://schemas.openxmlformats.org/officeDocument/2006/relationships/image" Target="../media/image582.png"/><Relationship Id="rId14" Type="http://schemas.openxmlformats.org/officeDocument/2006/relationships/image" Target="../media/image586.png"/><Relationship Id="rId17" Type="http://schemas.openxmlformats.org/officeDocument/2006/relationships/image" Target="../media/image583.png"/><Relationship Id="rId16" Type="http://schemas.openxmlformats.org/officeDocument/2006/relationships/image" Target="../media/image581.png"/><Relationship Id="rId19" Type="http://schemas.openxmlformats.org/officeDocument/2006/relationships/image" Target="../media/image527.png"/><Relationship Id="rId18" Type="http://schemas.openxmlformats.org/officeDocument/2006/relationships/image" Target="../media/image410.png"/></Relationships>
</file>

<file path=ppt/slides/_rels/slide6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8.png"/><Relationship Id="rId22" Type="http://schemas.openxmlformats.org/officeDocument/2006/relationships/image" Target="../media/image404.png"/><Relationship Id="rId21" Type="http://schemas.openxmlformats.org/officeDocument/2006/relationships/image" Target="../media/image369.png"/><Relationship Id="rId24" Type="http://schemas.openxmlformats.org/officeDocument/2006/relationships/image" Target="../media/image600.png"/><Relationship Id="rId23" Type="http://schemas.openxmlformats.org/officeDocument/2006/relationships/image" Target="../media/image6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95.png"/><Relationship Id="rId25" Type="http://schemas.openxmlformats.org/officeDocument/2006/relationships/image" Target="../media/image603.png"/><Relationship Id="rId5" Type="http://schemas.openxmlformats.org/officeDocument/2006/relationships/image" Target="../media/image00.png"/><Relationship Id="rId6" Type="http://schemas.openxmlformats.org/officeDocument/2006/relationships/image" Target="../media/image591.png"/><Relationship Id="rId7" Type="http://schemas.openxmlformats.org/officeDocument/2006/relationships/image" Target="../media/image594.png"/><Relationship Id="rId8" Type="http://schemas.openxmlformats.org/officeDocument/2006/relationships/image" Target="../media/image592.png"/><Relationship Id="rId11" Type="http://schemas.openxmlformats.org/officeDocument/2006/relationships/image" Target="../media/image598.png"/><Relationship Id="rId10" Type="http://schemas.openxmlformats.org/officeDocument/2006/relationships/image" Target="../media/image593.png"/><Relationship Id="rId13" Type="http://schemas.openxmlformats.org/officeDocument/2006/relationships/image" Target="../media/image597.png"/><Relationship Id="rId12" Type="http://schemas.openxmlformats.org/officeDocument/2006/relationships/image" Target="../media/image596.png"/><Relationship Id="rId15" Type="http://schemas.openxmlformats.org/officeDocument/2006/relationships/image" Target="../media/image345.png"/><Relationship Id="rId14" Type="http://schemas.openxmlformats.org/officeDocument/2006/relationships/image" Target="../media/image366.png"/><Relationship Id="rId17" Type="http://schemas.openxmlformats.org/officeDocument/2006/relationships/image" Target="../media/image599.png"/><Relationship Id="rId16" Type="http://schemas.openxmlformats.org/officeDocument/2006/relationships/image" Target="../media/image77.png"/><Relationship Id="rId19" Type="http://schemas.openxmlformats.org/officeDocument/2006/relationships/image" Target="../media/image602.png"/><Relationship Id="rId18" Type="http://schemas.openxmlformats.org/officeDocument/2006/relationships/image" Target="../media/image3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04.png"/><Relationship Id="rId5" Type="http://schemas.openxmlformats.org/officeDocument/2006/relationships/image" Target="../media/image00.png"/><Relationship Id="rId6" Type="http://schemas.openxmlformats.org/officeDocument/2006/relationships/image" Target="../media/image603.png"/><Relationship Id="rId7" Type="http://schemas.openxmlformats.org/officeDocument/2006/relationships/image" Target="../media/image600.png"/><Relationship Id="rId8" Type="http://schemas.openxmlformats.org/officeDocument/2006/relationships/image" Target="../media/image606.png"/><Relationship Id="rId11" Type="http://schemas.openxmlformats.org/officeDocument/2006/relationships/image" Target="../media/image51.png"/><Relationship Id="rId10" Type="http://schemas.openxmlformats.org/officeDocument/2006/relationships/image" Target="../media/image605.png"/><Relationship Id="rId13" Type="http://schemas.openxmlformats.org/officeDocument/2006/relationships/image" Target="../media/image608.png"/><Relationship Id="rId12" Type="http://schemas.openxmlformats.org/officeDocument/2006/relationships/image" Target="../media/image607.png"/><Relationship Id="rId15" Type="http://schemas.openxmlformats.org/officeDocument/2006/relationships/image" Target="../media/image53.png"/><Relationship Id="rId14" Type="http://schemas.openxmlformats.org/officeDocument/2006/relationships/image" Target="../media/image419.png"/><Relationship Id="rId16" Type="http://schemas.openxmlformats.org/officeDocument/2006/relationships/image" Target="../media/image610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2.png"/><Relationship Id="rId22" Type="http://schemas.openxmlformats.org/officeDocument/2006/relationships/image" Target="../media/image623.png"/><Relationship Id="rId21" Type="http://schemas.openxmlformats.org/officeDocument/2006/relationships/image" Target="../media/image624.png"/><Relationship Id="rId24" Type="http://schemas.openxmlformats.org/officeDocument/2006/relationships/image" Target="../media/image629.png"/><Relationship Id="rId23" Type="http://schemas.openxmlformats.org/officeDocument/2006/relationships/image" Target="../media/image6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11.png"/><Relationship Id="rId26" Type="http://schemas.openxmlformats.org/officeDocument/2006/relationships/image" Target="../media/image625.png"/><Relationship Id="rId25" Type="http://schemas.openxmlformats.org/officeDocument/2006/relationships/image" Target="../media/image627.png"/><Relationship Id="rId27" Type="http://schemas.openxmlformats.org/officeDocument/2006/relationships/image" Target="../media/image628.png"/><Relationship Id="rId5" Type="http://schemas.openxmlformats.org/officeDocument/2006/relationships/image" Target="../media/image00.png"/><Relationship Id="rId6" Type="http://schemas.openxmlformats.org/officeDocument/2006/relationships/image" Target="../media/image417.png"/><Relationship Id="rId7" Type="http://schemas.openxmlformats.org/officeDocument/2006/relationships/image" Target="../media/image609.png"/><Relationship Id="rId8" Type="http://schemas.openxmlformats.org/officeDocument/2006/relationships/image" Target="../media/image612.png"/><Relationship Id="rId11" Type="http://schemas.openxmlformats.org/officeDocument/2006/relationships/image" Target="../media/image619.png"/><Relationship Id="rId10" Type="http://schemas.openxmlformats.org/officeDocument/2006/relationships/image" Target="../media/image621.png"/><Relationship Id="rId13" Type="http://schemas.openxmlformats.org/officeDocument/2006/relationships/image" Target="../media/image615.png"/><Relationship Id="rId12" Type="http://schemas.openxmlformats.org/officeDocument/2006/relationships/image" Target="../media/image614.png"/><Relationship Id="rId15" Type="http://schemas.openxmlformats.org/officeDocument/2006/relationships/image" Target="../media/image613.png"/><Relationship Id="rId14" Type="http://schemas.openxmlformats.org/officeDocument/2006/relationships/image" Target="../media/image475.png"/><Relationship Id="rId17" Type="http://schemas.openxmlformats.org/officeDocument/2006/relationships/image" Target="../media/image618.png"/><Relationship Id="rId16" Type="http://schemas.openxmlformats.org/officeDocument/2006/relationships/image" Target="../media/image617.png"/><Relationship Id="rId19" Type="http://schemas.openxmlformats.org/officeDocument/2006/relationships/image" Target="../media/image620.png"/><Relationship Id="rId18" Type="http://schemas.openxmlformats.org/officeDocument/2006/relationships/image" Target="../media/image6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31.png"/><Relationship Id="rId5" Type="http://schemas.openxmlformats.org/officeDocument/2006/relationships/image" Target="../media/image00.png"/><Relationship Id="rId6" Type="http://schemas.openxmlformats.org/officeDocument/2006/relationships/image" Target="../media/image632.png"/><Relationship Id="rId7" Type="http://schemas.openxmlformats.org/officeDocument/2006/relationships/image" Target="../media/image630.png"/><Relationship Id="rId8" Type="http://schemas.openxmlformats.org/officeDocument/2006/relationships/image" Target="../media/image382.png"/><Relationship Id="rId11" Type="http://schemas.openxmlformats.org/officeDocument/2006/relationships/image" Target="../media/image541.png"/><Relationship Id="rId10" Type="http://schemas.openxmlformats.org/officeDocument/2006/relationships/image" Target="../media/image486.png"/><Relationship Id="rId13" Type="http://schemas.openxmlformats.org/officeDocument/2006/relationships/image" Target="../media/image68.png"/><Relationship Id="rId12" Type="http://schemas.openxmlformats.org/officeDocument/2006/relationships/image" Target="../media/image633.png"/><Relationship Id="rId15" Type="http://schemas.openxmlformats.org/officeDocument/2006/relationships/image" Target="../media/image634.png"/><Relationship Id="rId14" Type="http://schemas.openxmlformats.org/officeDocument/2006/relationships/image" Target="../media/image637.png"/><Relationship Id="rId17" Type="http://schemas.openxmlformats.org/officeDocument/2006/relationships/image" Target="../media/image636.png"/><Relationship Id="rId16" Type="http://schemas.openxmlformats.org/officeDocument/2006/relationships/image" Target="../media/image635.png"/><Relationship Id="rId19" Type="http://schemas.openxmlformats.org/officeDocument/2006/relationships/image" Target="../media/image638.png"/><Relationship Id="rId18" Type="http://schemas.openxmlformats.org/officeDocument/2006/relationships/image" Target="../media/image543.png"/></Relationships>
</file>

<file path=ppt/slides/_rels/slide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3.png"/><Relationship Id="rId22" Type="http://schemas.openxmlformats.org/officeDocument/2006/relationships/image" Target="../media/image515.png"/><Relationship Id="rId21" Type="http://schemas.openxmlformats.org/officeDocument/2006/relationships/image" Target="../media/image5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40.png"/><Relationship Id="rId5" Type="http://schemas.openxmlformats.org/officeDocument/2006/relationships/image" Target="../media/image00.png"/><Relationship Id="rId6" Type="http://schemas.openxmlformats.org/officeDocument/2006/relationships/image" Target="../media/image638.png"/><Relationship Id="rId7" Type="http://schemas.openxmlformats.org/officeDocument/2006/relationships/image" Target="../media/image641.png"/><Relationship Id="rId8" Type="http://schemas.openxmlformats.org/officeDocument/2006/relationships/image" Target="../media/image639.png"/><Relationship Id="rId11" Type="http://schemas.openxmlformats.org/officeDocument/2006/relationships/image" Target="../media/image642.png"/><Relationship Id="rId10" Type="http://schemas.openxmlformats.org/officeDocument/2006/relationships/image" Target="../media/image644.png"/><Relationship Id="rId13" Type="http://schemas.openxmlformats.org/officeDocument/2006/relationships/image" Target="../media/image645.png"/><Relationship Id="rId12" Type="http://schemas.openxmlformats.org/officeDocument/2006/relationships/image" Target="../media/image643.png"/><Relationship Id="rId15" Type="http://schemas.openxmlformats.org/officeDocument/2006/relationships/image" Target="../media/image647.png"/><Relationship Id="rId14" Type="http://schemas.openxmlformats.org/officeDocument/2006/relationships/image" Target="../media/image646.png"/><Relationship Id="rId17" Type="http://schemas.openxmlformats.org/officeDocument/2006/relationships/image" Target="../media/image650.png"/><Relationship Id="rId16" Type="http://schemas.openxmlformats.org/officeDocument/2006/relationships/image" Target="../media/image495.png"/><Relationship Id="rId19" Type="http://schemas.openxmlformats.org/officeDocument/2006/relationships/image" Target="../media/image494.png"/><Relationship Id="rId18" Type="http://schemas.openxmlformats.org/officeDocument/2006/relationships/image" Target="../media/image4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0.png"/><Relationship Id="rId22" Type="http://schemas.openxmlformats.org/officeDocument/2006/relationships/image" Target="../media/image58.png"/><Relationship Id="rId21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52.png"/><Relationship Id="rId5" Type="http://schemas.openxmlformats.org/officeDocument/2006/relationships/image" Target="../media/image00.png"/><Relationship Id="rId6" Type="http://schemas.openxmlformats.org/officeDocument/2006/relationships/image" Target="../media/image648.png"/><Relationship Id="rId7" Type="http://schemas.openxmlformats.org/officeDocument/2006/relationships/image" Target="../media/image406.png"/><Relationship Id="rId8" Type="http://schemas.openxmlformats.org/officeDocument/2006/relationships/image" Target="../media/image649.png"/><Relationship Id="rId11" Type="http://schemas.openxmlformats.org/officeDocument/2006/relationships/image" Target="../media/image655.png"/><Relationship Id="rId10" Type="http://schemas.openxmlformats.org/officeDocument/2006/relationships/image" Target="../media/image651.png"/><Relationship Id="rId13" Type="http://schemas.openxmlformats.org/officeDocument/2006/relationships/image" Target="../media/image656.png"/><Relationship Id="rId12" Type="http://schemas.openxmlformats.org/officeDocument/2006/relationships/image" Target="../media/image657.png"/><Relationship Id="rId15" Type="http://schemas.openxmlformats.org/officeDocument/2006/relationships/image" Target="../media/image658.png"/><Relationship Id="rId14" Type="http://schemas.openxmlformats.org/officeDocument/2006/relationships/image" Target="../media/image654.png"/><Relationship Id="rId17" Type="http://schemas.openxmlformats.org/officeDocument/2006/relationships/image" Target="../media/image653.png"/><Relationship Id="rId16" Type="http://schemas.openxmlformats.org/officeDocument/2006/relationships/image" Target="../media/image659.png"/><Relationship Id="rId19" Type="http://schemas.openxmlformats.org/officeDocument/2006/relationships/image" Target="../media/image661.png"/><Relationship Id="rId18" Type="http://schemas.openxmlformats.org/officeDocument/2006/relationships/image" Target="../media/image660.png"/></Relationships>
</file>

<file path=ppt/slides/_rels/slide7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1.png"/><Relationship Id="rId22" Type="http://schemas.openxmlformats.org/officeDocument/2006/relationships/image" Target="../media/image677.png"/><Relationship Id="rId21" Type="http://schemas.openxmlformats.org/officeDocument/2006/relationships/image" Target="../media/image673.png"/><Relationship Id="rId23" Type="http://schemas.openxmlformats.org/officeDocument/2006/relationships/image" Target="../media/image6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68.png"/><Relationship Id="rId5" Type="http://schemas.openxmlformats.org/officeDocument/2006/relationships/image" Target="../media/image00.png"/><Relationship Id="rId6" Type="http://schemas.openxmlformats.org/officeDocument/2006/relationships/image" Target="../media/image496.png"/><Relationship Id="rId7" Type="http://schemas.openxmlformats.org/officeDocument/2006/relationships/image" Target="../media/image499.png"/><Relationship Id="rId8" Type="http://schemas.openxmlformats.org/officeDocument/2006/relationships/image" Target="../media/image502.png"/><Relationship Id="rId11" Type="http://schemas.openxmlformats.org/officeDocument/2006/relationships/image" Target="../media/image665.png"/><Relationship Id="rId10" Type="http://schemas.openxmlformats.org/officeDocument/2006/relationships/image" Target="../media/image667.png"/><Relationship Id="rId13" Type="http://schemas.openxmlformats.org/officeDocument/2006/relationships/image" Target="../media/image662.png"/><Relationship Id="rId12" Type="http://schemas.openxmlformats.org/officeDocument/2006/relationships/image" Target="../media/image663.png"/><Relationship Id="rId15" Type="http://schemas.openxmlformats.org/officeDocument/2006/relationships/image" Target="../media/image664.png"/><Relationship Id="rId14" Type="http://schemas.openxmlformats.org/officeDocument/2006/relationships/image" Target="../media/image669.png"/><Relationship Id="rId17" Type="http://schemas.openxmlformats.org/officeDocument/2006/relationships/image" Target="../media/image670.png"/><Relationship Id="rId16" Type="http://schemas.openxmlformats.org/officeDocument/2006/relationships/image" Target="../media/image666.png"/><Relationship Id="rId19" Type="http://schemas.openxmlformats.org/officeDocument/2006/relationships/image" Target="../media/image676.png"/><Relationship Id="rId18" Type="http://schemas.openxmlformats.org/officeDocument/2006/relationships/image" Target="../media/image672.png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1.png"/><Relationship Id="rId22" Type="http://schemas.openxmlformats.org/officeDocument/2006/relationships/image" Target="../media/image682.png"/><Relationship Id="rId21" Type="http://schemas.openxmlformats.org/officeDocument/2006/relationships/image" Target="../media/image683.png"/><Relationship Id="rId23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2.png"/><Relationship Id="rId5" Type="http://schemas.openxmlformats.org/officeDocument/2006/relationships/image" Target="../media/image00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Relationship Id="rId11" Type="http://schemas.openxmlformats.org/officeDocument/2006/relationships/image" Target="../media/image635.png"/><Relationship Id="rId10" Type="http://schemas.openxmlformats.org/officeDocument/2006/relationships/image" Target="../media/image678.png"/><Relationship Id="rId13" Type="http://schemas.openxmlformats.org/officeDocument/2006/relationships/image" Target="../media/image679.png"/><Relationship Id="rId12" Type="http://schemas.openxmlformats.org/officeDocument/2006/relationships/image" Target="../media/image674.png"/><Relationship Id="rId15" Type="http://schemas.openxmlformats.org/officeDocument/2006/relationships/image" Target="../media/image685.png"/><Relationship Id="rId14" Type="http://schemas.openxmlformats.org/officeDocument/2006/relationships/image" Target="../media/image680.png"/><Relationship Id="rId17" Type="http://schemas.openxmlformats.org/officeDocument/2006/relationships/image" Target="../media/image356.png"/><Relationship Id="rId16" Type="http://schemas.openxmlformats.org/officeDocument/2006/relationships/image" Target="../media/image684.png"/><Relationship Id="rId19" Type="http://schemas.openxmlformats.org/officeDocument/2006/relationships/image" Target="../media/image341.png"/><Relationship Id="rId18" Type="http://schemas.openxmlformats.org/officeDocument/2006/relationships/image" Target="../media/image347.png"/></Relationships>
</file>

<file path=ppt/slides/_rels/slide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3.png"/><Relationship Id="rId22" Type="http://schemas.openxmlformats.org/officeDocument/2006/relationships/image" Target="../media/image699.png"/><Relationship Id="rId21" Type="http://schemas.openxmlformats.org/officeDocument/2006/relationships/image" Target="../media/image695.png"/><Relationship Id="rId24" Type="http://schemas.openxmlformats.org/officeDocument/2006/relationships/image" Target="../media/image698.png"/><Relationship Id="rId23" Type="http://schemas.openxmlformats.org/officeDocument/2006/relationships/image" Target="../media/image6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688.png"/><Relationship Id="rId26" Type="http://schemas.openxmlformats.org/officeDocument/2006/relationships/image" Target="../media/image702.png"/><Relationship Id="rId25" Type="http://schemas.openxmlformats.org/officeDocument/2006/relationships/image" Target="../media/image701.png"/><Relationship Id="rId5" Type="http://schemas.openxmlformats.org/officeDocument/2006/relationships/image" Target="../media/image00.png"/><Relationship Id="rId6" Type="http://schemas.openxmlformats.org/officeDocument/2006/relationships/image" Target="../media/image687.png"/><Relationship Id="rId7" Type="http://schemas.openxmlformats.org/officeDocument/2006/relationships/image" Target="../media/image686.png"/><Relationship Id="rId8" Type="http://schemas.openxmlformats.org/officeDocument/2006/relationships/image" Target="../media/image342.png"/><Relationship Id="rId11" Type="http://schemas.openxmlformats.org/officeDocument/2006/relationships/image" Target="../media/image361.png"/><Relationship Id="rId10" Type="http://schemas.openxmlformats.org/officeDocument/2006/relationships/image" Target="../media/image352.png"/><Relationship Id="rId13" Type="http://schemas.openxmlformats.org/officeDocument/2006/relationships/image" Target="../media/image351.png"/><Relationship Id="rId12" Type="http://schemas.openxmlformats.org/officeDocument/2006/relationships/image" Target="../media/image690.png"/><Relationship Id="rId15" Type="http://schemas.openxmlformats.org/officeDocument/2006/relationships/image" Target="../media/image700.png"/><Relationship Id="rId14" Type="http://schemas.openxmlformats.org/officeDocument/2006/relationships/image" Target="../media/image689.png"/><Relationship Id="rId17" Type="http://schemas.openxmlformats.org/officeDocument/2006/relationships/image" Target="../media/image691.png"/><Relationship Id="rId16" Type="http://schemas.openxmlformats.org/officeDocument/2006/relationships/image" Target="../media/image694.png"/><Relationship Id="rId19" Type="http://schemas.openxmlformats.org/officeDocument/2006/relationships/image" Target="../media/image696.png"/><Relationship Id="rId18" Type="http://schemas.openxmlformats.org/officeDocument/2006/relationships/image" Target="../media/image692.png"/></Relationships>
</file>

<file path=ppt/slides/_rels/slide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4.png"/><Relationship Id="rId22" Type="http://schemas.openxmlformats.org/officeDocument/2006/relationships/image" Target="../media/image717.png"/><Relationship Id="rId21" Type="http://schemas.openxmlformats.org/officeDocument/2006/relationships/image" Target="../media/image716.png"/><Relationship Id="rId24" Type="http://schemas.openxmlformats.org/officeDocument/2006/relationships/image" Target="../media/image719.png"/><Relationship Id="rId23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05.png"/><Relationship Id="rId5" Type="http://schemas.openxmlformats.org/officeDocument/2006/relationships/image" Target="../media/image00.png"/><Relationship Id="rId6" Type="http://schemas.openxmlformats.org/officeDocument/2006/relationships/image" Target="../media/image706.png"/><Relationship Id="rId7" Type="http://schemas.openxmlformats.org/officeDocument/2006/relationships/image" Target="../media/image704.png"/><Relationship Id="rId8" Type="http://schemas.openxmlformats.org/officeDocument/2006/relationships/image" Target="../media/image703.png"/><Relationship Id="rId11" Type="http://schemas.openxmlformats.org/officeDocument/2006/relationships/image" Target="../media/image708.png"/><Relationship Id="rId10" Type="http://schemas.openxmlformats.org/officeDocument/2006/relationships/image" Target="../media/image707.png"/><Relationship Id="rId13" Type="http://schemas.openxmlformats.org/officeDocument/2006/relationships/image" Target="../media/image712.png"/><Relationship Id="rId12" Type="http://schemas.openxmlformats.org/officeDocument/2006/relationships/image" Target="../media/image709.png"/><Relationship Id="rId15" Type="http://schemas.openxmlformats.org/officeDocument/2006/relationships/image" Target="../media/image711.png"/><Relationship Id="rId14" Type="http://schemas.openxmlformats.org/officeDocument/2006/relationships/image" Target="../media/image710.png"/><Relationship Id="rId17" Type="http://schemas.openxmlformats.org/officeDocument/2006/relationships/image" Target="../media/image489.png"/><Relationship Id="rId16" Type="http://schemas.openxmlformats.org/officeDocument/2006/relationships/image" Target="../media/image715.png"/><Relationship Id="rId19" Type="http://schemas.openxmlformats.org/officeDocument/2006/relationships/image" Target="../media/image403.png"/><Relationship Id="rId18" Type="http://schemas.openxmlformats.org/officeDocument/2006/relationships/image" Target="../media/image713.png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8.png"/><Relationship Id="rId22" Type="http://schemas.openxmlformats.org/officeDocument/2006/relationships/image" Target="../media/image732.png"/><Relationship Id="rId21" Type="http://schemas.openxmlformats.org/officeDocument/2006/relationships/image" Target="../media/image7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21.png"/><Relationship Id="rId5" Type="http://schemas.openxmlformats.org/officeDocument/2006/relationships/image" Target="../media/image00.png"/><Relationship Id="rId6" Type="http://schemas.openxmlformats.org/officeDocument/2006/relationships/image" Target="../media/image722.png"/><Relationship Id="rId7" Type="http://schemas.openxmlformats.org/officeDocument/2006/relationships/image" Target="../media/image720.png"/><Relationship Id="rId8" Type="http://schemas.openxmlformats.org/officeDocument/2006/relationships/image" Target="../media/image506.png"/><Relationship Id="rId11" Type="http://schemas.openxmlformats.org/officeDocument/2006/relationships/image" Target="../media/image507.png"/><Relationship Id="rId10" Type="http://schemas.openxmlformats.org/officeDocument/2006/relationships/image" Target="../media/image723.png"/><Relationship Id="rId13" Type="http://schemas.openxmlformats.org/officeDocument/2006/relationships/image" Target="../media/image511.png"/><Relationship Id="rId12" Type="http://schemas.openxmlformats.org/officeDocument/2006/relationships/image" Target="../media/image512.png"/><Relationship Id="rId15" Type="http://schemas.openxmlformats.org/officeDocument/2006/relationships/image" Target="../media/image727.png"/><Relationship Id="rId14" Type="http://schemas.openxmlformats.org/officeDocument/2006/relationships/image" Target="../media/image725.png"/><Relationship Id="rId17" Type="http://schemas.openxmlformats.org/officeDocument/2006/relationships/image" Target="../media/image726.png"/><Relationship Id="rId16" Type="http://schemas.openxmlformats.org/officeDocument/2006/relationships/image" Target="../media/image487.png"/><Relationship Id="rId19" Type="http://schemas.openxmlformats.org/officeDocument/2006/relationships/image" Target="../media/image724.png"/><Relationship Id="rId18" Type="http://schemas.openxmlformats.org/officeDocument/2006/relationships/image" Target="../media/image486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3.png"/><Relationship Id="rId22" Type="http://schemas.openxmlformats.org/officeDocument/2006/relationships/image" Target="../media/image744.png"/><Relationship Id="rId21" Type="http://schemas.openxmlformats.org/officeDocument/2006/relationships/image" Target="../media/image742.png"/><Relationship Id="rId23" Type="http://schemas.openxmlformats.org/officeDocument/2006/relationships/image" Target="../media/image7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85.png"/><Relationship Id="rId5" Type="http://schemas.openxmlformats.org/officeDocument/2006/relationships/image" Target="../media/image00.png"/><Relationship Id="rId6" Type="http://schemas.openxmlformats.org/officeDocument/2006/relationships/image" Target="../media/image730.png"/><Relationship Id="rId7" Type="http://schemas.openxmlformats.org/officeDocument/2006/relationships/image" Target="../media/image729.png"/><Relationship Id="rId8" Type="http://schemas.openxmlformats.org/officeDocument/2006/relationships/image" Target="../media/image424.png"/><Relationship Id="rId11" Type="http://schemas.openxmlformats.org/officeDocument/2006/relationships/image" Target="../media/image734.png"/><Relationship Id="rId10" Type="http://schemas.openxmlformats.org/officeDocument/2006/relationships/image" Target="../media/image733.png"/><Relationship Id="rId13" Type="http://schemas.openxmlformats.org/officeDocument/2006/relationships/image" Target="../media/image484.png"/><Relationship Id="rId12" Type="http://schemas.openxmlformats.org/officeDocument/2006/relationships/image" Target="../media/image737.png"/><Relationship Id="rId15" Type="http://schemas.openxmlformats.org/officeDocument/2006/relationships/image" Target="../media/image736.png"/><Relationship Id="rId14" Type="http://schemas.openxmlformats.org/officeDocument/2006/relationships/image" Target="../media/image739.png"/><Relationship Id="rId17" Type="http://schemas.openxmlformats.org/officeDocument/2006/relationships/image" Target="../media/image741.png"/><Relationship Id="rId16" Type="http://schemas.openxmlformats.org/officeDocument/2006/relationships/image" Target="../media/image735.png"/><Relationship Id="rId19" Type="http://schemas.openxmlformats.org/officeDocument/2006/relationships/image" Target="../media/image738.png"/><Relationship Id="rId18" Type="http://schemas.openxmlformats.org/officeDocument/2006/relationships/image" Target="../media/image740.pn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9.png"/><Relationship Id="rId22" Type="http://schemas.openxmlformats.org/officeDocument/2006/relationships/image" Target="../media/image754.png"/><Relationship Id="rId21" Type="http://schemas.openxmlformats.org/officeDocument/2006/relationships/image" Target="../media/image758.png"/><Relationship Id="rId24" Type="http://schemas.openxmlformats.org/officeDocument/2006/relationships/image" Target="../media/image756.png"/><Relationship Id="rId23" Type="http://schemas.openxmlformats.org/officeDocument/2006/relationships/image" Target="../media/image7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45.png"/><Relationship Id="rId5" Type="http://schemas.openxmlformats.org/officeDocument/2006/relationships/image" Target="../media/image00.png"/><Relationship Id="rId6" Type="http://schemas.openxmlformats.org/officeDocument/2006/relationships/image" Target="../media/image490.png"/><Relationship Id="rId7" Type="http://schemas.openxmlformats.org/officeDocument/2006/relationships/image" Target="../media/image492.png"/><Relationship Id="rId8" Type="http://schemas.openxmlformats.org/officeDocument/2006/relationships/image" Target="../media/image497.png"/><Relationship Id="rId11" Type="http://schemas.openxmlformats.org/officeDocument/2006/relationships/image" Target="../media/image413.png"/><Relationship Id="rId10" Type="http://schemas.openxmlformats.org/officeDocument/2006/relationships/image" Target="../media/image747.png"/><Relationship Id="rId13" Type="http://schemas.openxmlformats.org/officeDocument/2006/relationships/image" Target="../media/image749.png"/><Relationship Id="rId12" Type="http://schemas.openxmlformats.org/officeDocument/2006/relationships/image" Target="../media/image748.png"/><Relationship Id="rId15" Type="http://schemas.openxmlformats.org/officeDocument/2006/relationships/image" Target="../media/image88.png"/><Relationship Id="rId14" Type="http://schemas.openxmlformats.org/officeDocument/2006/relationships/image" Target="../media/image750.png"/><Relationship Id="rId17" Type="http://schemas.openxmlformats.org/officeDocument/2006/relationships/image" Target="../media/image753.png"/><Relationship Id="rId16" Type="http://schemas.openxmlformats.org/officeDocument/2006/relationships/image" Target="../media/image751.png"/><Relationship Id="rId19" Type="http://schemas.openxmlformats.org/officeDocument/2006/relationships/image" Target="../media/image502.png"/><Relationship Id="rId18" Type="http://schemas.openxmlformats.org/officeDocument/2006/relationships/image" Target="../media/image75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15.png"/><Relationship Id="rId5" Type="http://schemas.openxmlformats.org/officeDocument/2006/relationships/image" Target="../media/image00.png"/><Relationship Id="rId6" Type="http://schemas.openxmlformats.org/officeDocument/2006/relationships/image" Target="../media/image720.png"/><Relationship Id="rId7" Type="http://schemas.openxmlformats.org/officeDocument/2006/relationships/image" Target="../media/image506.png"/><Relationship Id="rId8" Type="http://schemas.openxmlformats.org/officeDocument/2006/relationships/image" Target="../media/image513.png"/><Relationship Id="rId11" Type="http://schemas.openxmlformats.org/officeDocument/2006/relationships/image" Target="../media/image440.png"/><Relationship Id="rId10" Type="http://schemas.openxmlformats.org/officeDocument/2006/relationships/image" Target="../media/image514.png"/><Relationship Id="rId13" Type="http://schemas.openxmlformats.org/officeDocument/2006/relationships/image" Target="../media/image757.png"/><Relationship Id="rId12" Type="http://schemas.openxmlformats.org/officeDocument/2006/relationships/image" Target="../media/image504.png"/><Relationship Id="rId15" Type="http://schemas.openxmlformats.org/officeDocument/2006/relationships/image" Target="../media/image761.png"/><Relationship Id="rId14" Type="http://schemas.openxmlformats.org/officeDocument/2006/relationships/image" Target="../media/image7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63.png"/><Relationship Id="rId5" Type="http://schemas.openxmlformats.org/officeDocument/2006/relationships/image" Target="../media/image00.png"/><Relationship Id="rId6" Type="http://schemas.openxmlformats.org/officeDocument/2006/relationships/image" Target="../media/image91.png"/><Relationship Id="rId7" Type="http://schemas.openxmlformats.org/officeDocument/2006/relationships/image" Target="../media/image764.png"/><Relationship Id="rId8" Type="http://schemas.openxmlformats.org/officeDocument/2006/relationships/image" Target="../media/image7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0.png"/><Relationship Id="rId5" Type="http://schemas.openxmlformats.org/officeDocument/2006/relationships/image" Target="../media/image00.png"/><Relationship Id="rId6" Type="http://schemas.openxmlformats.org/officeDocument/2006/relationships/image" Target="../media/image35.png"/><Relationship Id="rId7" Type="http://schemas.openxmlformats.org/officeDocument/2006/relationships/image" Target="../media/image79.png"/><Relationship Id="rId8" Type="http://schemas.openxmlformats.org/officeDocument/2006/relationships/image" Target="../media/image75.png"/><Relationship Id="rId11" Type="http://schemas.openxmlformats.org/officeDocument/2006/relationships/image" Target="../media/image89.png"/><Relationship Id="rId10" Type="http://schemas.openxmlformats.org/officeDocument/2006/relationships/image" Target="../media/image92.png"/><Relationship Id="rId13" Type="http://schemas.openxmlformats.org/officeDocument/2006/relationships/image" Target="../media/image91.png"/><Relationship Id="rId12" Type="http://schemas.openxmlformats.org/officeDocument/2006/relationships/image" Target="../media/image74.png"/><Relationship Id="rId15" Type="http://schemas.openxmlformats.org/officeDocument/2006/relationships/image" Target="../media/image34.png"/><Relationship Id="rId14" Type="http://schemas.openxmlformats.org/officeDocument/2006/relationships/image" Target="../media/image08.png"/><Relationship Id="rId17" Type="http://schemas.openxmlformats.org/officeDocument/2006/relationships/image" Target="../media/image96.png"/><Relationship Id="rId16" Type="http://schemas.openxmlformats.org/officeDocument/2006/relationships/image" Target="../media/image93.png"/><Relationship Id="rId18" Type="http://schemas.openxmlformats.org/officeDocument/2006/relationships/image" Target="../media/image7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556.png"/><Relationship Id="rId5" Type="http://schemas.openxmlformats.org/officeDocument/2006/relationships/image" Target="../media/image00.png"/><Relationship Id="rId6" Type="http://schemas.openxmlformats.org/officeDocument/2006/relationships/image" Target="../media/image729.png"/><Relationship Id="rId7" Type="http://schemas.openxmlformats.org/officeDocument/2006/relationships/image" Target="../media/image485.png"/><Relationship Id="rId8" Type="http://schemas.openxmlformats.org/officeDocument/2006/relationships/image" Target="../media/image424.png"/><Relationship Id="rId11" Type="http://schemas.openxmlformats.org/officeDocument/2006/relationships/image" Target="../media/image540.png"/><Relationship Id="rId10" Type="http://schemas.openxmlformats.org/officeDocument/2006/relationships/image" Target="../media/image518.png"/><Relationship Id="rId13" Type="http://schemas.openxmlformats.org/officeDocument/2006/relationships/image" Target="../media/image481.png"/><Relationship Id="rId12" Type="http://schemas.openxmlformats.org/officeDocument/2006/relationships/image" Target="../media/image4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20.png"/><Relationship Id="rId5" Type="http://schemas.openxmlformats.org/officeDocument/2006/relationships/image" Target="../media/image00.png"/><Relationship Id="rId6" Type="http://schemas.openxmlformats.org/officeDocument/2006/relationships/image" Target="../media/image09.png"/><Relationship Id="rId7" Type="http://schemas.openxmlformats.org/officeDocument/2006/relationships/image" Target="../media/image767.png"/><Relationship Id="rId8" Type="http://schemas.openxmlformats.org/officeDocument/2006/relationships/image" Target="../media/image766.png"/><Relationship Id="rId11" Type="http://schemas.openxmlformats.org/officeDocument/2006/relationships/image" Target="../media/image769.png"/><Relationship Id="rId10" Type="http://schemas.openxmlformats.org/officeDocument/2006/relationships/image" Target="../media/image765.png"/><Relationship Id="rId13" Type="http://schemas.openxmlformats.org/officeDocument/2006/relationships/image" Target="../media/image453.png"/><Relationship Id="rId12" Type="http://schemas.openxmlformats.org/officeDocument/2006/relationships/image" Target="../media/image768.png"/><Relationship Id="rId15" Type="http://schemas.openxmlformats.org/officeDocument/2006/relationships/image" Target="../media/image771.png"/><Relationship Id="rId14" Type="http://schemas.openxmlformats.org/officeDocument/2006/relationships/image" Target="../media/image770.png"/><Relationship Id="rId17" Type="http://schemas.openxmlformats.org/officeDocument/2006/relationships/image" Target="../media/image619.png"/><Relationship Id="rId16" Type="http://schemas.openxmlformats.org/officeDocument/2006/relationships/image" Target="../media/image772.png"/><Relationship Id="rId19" Type="http://schemas.openxmlformats.org/officeDocument/2006/relationships/image" Target="../media/image773.png"/><Relationship Id="rId18" Type="http://schemas.openxmlformats.org/officeDocument/2006/relationships/image" Target="../media/image7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80.png"/><Relationship Id="rId5" Type="http://schemas.openxmlformats.org/officeDocument/2006/relationships/image" Target="../media/image00.png"/><Relationship Id="rId6" Type="http://schemas.openxmlformats.org/officeDocument/2006/relationships/image" Target="../media/image767.png"/><Relationship Id="rId7" Type="http://schemas.openxmlformats.org/officeDocument/2006/relationships/image" Target="../media/image774.png"/><Relationship Id="rId8" Type="http://schemas.openxmlformats.org/officeDocument/2006/relationships/image" Target="../media/image775.png"/><Relationship Id="rId11" Type="http://schemas.openxmlformats.org/officeDocument/2006/relationships/image" Target="../media/image619.png"/><Relationship Id="rId10" Type="http://schemas.openxmlformats.org/officeDocument/2006/relationships/image" Target="../media/image7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66.png"/><Relationship Id="rId5" Type="http://schemas.openxmlformats.org/officeDocument/2006/relationships/image" Target="../media/image00.png"/><Relationship Id="rId6" Type="http://schemas.openxmlformats.org/officeDocument/2006/relationships/image" Target="../media/image778.png"/><Relationship Id="rId7" Type="http://schemas.openxmlformats.org/officeDocument/2006/relationships/image" Target="../media/image782.png"/><Relationship Id="rId8" Type="http://schemas.openxmlformats.org/officeDocument/2006/relationships/image" Target="../media/image779.png"/><Relationship Id="rId11" Type="http://schemas.openxmlformats.org/officeDocument/2006/relationships/image" Target="../media/image783.png"/><Relationship Id="rId10" Type="http://schemas.openxmlformats.org/officeDocument/2006/relationships/image" Target="../media/image781.png"/><Relationship Id="rId13" Type="http://schemas.openxmlformats.org/officeDocument/2006/relationships/image" Target="../media/image786.png"/><Relationship Id="rId12" Type="http://schemas.openxmlformats.org/officeDocument/2006/relationships/image" Target="../media/image784.png"/><Relationship Id="rId15" Type="http://schemas.openxmlformats.org/officeDocument/2006/relationships/image" Target="../media/image463.png"/><Relationship Id="rId14" Type="http://schemas.openxmlformats.org/officeDocument/2006/relationships/image" Target="../media/image785.png"/></Relationships>
</file>

<file path=ppt/slides/_rels/slide8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87.png"/><Relationship Id="rId5" Type="http://schemas.openxmlformats.org/officeDocument/2006/relationships/image" Target="../media/image00.png"/><Relationship Id="rId6" Type="http://schemas.openxmlformats.org/officeDocument/2006/relationships/image" Target="../media/image766.png"/><Relationship Id="rId7" Type="http://schemas.openxmlformats.org/officeDocument/2006/relationships/image" Target="../media/image420.png"/><Relationship Id="rId8" Type="http://schemas.openxmlformats.org/officeDocument/2006/relationships/image" Target="../media/image781.png"/><Relationship Id="rId11" Type="http://schemas.openxmlformats.org/officeDocument/2006/relationships/image" Target="../media/image767.png"/><Relationship Id="rId10" Type="http://schemas.openxmlformats.org/officeDocument/2006/relationships/image" Target="../media/image463.png"/><Relationship Id="rId13" Type="http://schemas.openxmlformats.org/officeDocument/2006/relationships/image" Target="../media/image786.png"/><Relationship Id="rId12" Type="http://schemas.openxmlformats.org/officeDocument/2006/relationships/image" Target="../media/image91.png"/><Relationship Id="rId15" Type="http://schemas.openxmlformats.org/officeDocument/2006/relationships/image" Target="../media/image788.png"/><Relationship Id="rId14" Type="http://schemas.openxmlformats.org/officeDocument/2006/relationships/image" Target="../media/image784.png"/><Relationship Id="rId17" Type="http://schemas.openxmlformats.org/officeDocument/2006/relationships/image" Target="../media/image785.png"/><Relationship Id="rId16" Type="http://schemas.openxmlformats.org/officeDocument/2006/relationships/image" Target="../media/image783.png"/><Relationship Id="rId19" Type="http://schemas.openxmlformats.org/officeDocument/2006/relationships/image" Target="../media/image799.png"/><Relationship Id="rId18" Type="http://schemas.openxmlformats.org/officeDocument/2006/relationships/image" Target="../media/image7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96.png"/><Relationship Id="rId5" Type="http://schemas.openxmlformats.org/officeDocument/2006/relationships/image" Target="../media/image00.png"/><Relationship Id="rId6" Type="http://schemas.openxmlformats.org/officeDocument/2006/relationships/image" Target="../media/image783.png"/><Relationship Id="rId7" Type="http://schemas.openxmlformats.org/officeDocument/2006/relationships/image" Target="../media/image790.png"/><Relationship Id="rId8" Type="http://schemas.openxmlformats.org/officeDocument/2006/relationships/image" Target="../media/image792.png"/><Relationship Id="rId11" Type="http://schemas.openxmlformats.org/officeDocument/2006/relationships/image" Target="../media/image791.png"/><Relationship Id="rId10" Type="http://schemas.openxmlformats.org/officeDocument/2006/relationships/image" Target="../media/image794.png"/><Relationship Id="rId13" Type="http://schemas.openxmlformats.org/officeDocument/2006/relationships/image" Target="../media/image795.png"/><Relationship Id="rId12" Type="http://schemas.openxmlformats.org/officeDocument/2006/relationships/image" Target="../media/image793.png"/><Relationship Id="rId15" Type="http://schemas.openxmlformats.org/officeDocument/2006/relationships/image" Target="../media/image797.png"/><Relationship Id="rId14" Type="http://schemas.openxmlformats.org/officeDocument/2006/relationships/image" Target="../media/image798.png"/><Relationship Id="rId17" Type="http://schemas.openxmlformats.org/officeDocument/2006/relationships/image" Target="../media/image800.png"/><Relationship Id="rId16" Type="http://schemas.openxmlformats.org/officeDocument/2006/relationships/image" Target="../media/image801.png"/><Relationship Id="rId18" Type="http://schemas.openxmlformats.org/officeDocument/2006/relationships/image" Target="../media/image789.png"/></Relationships>
</file>

<file path=ppt/slides/_rels/slide8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7.png"/><Relationship Id="rId22" Type="http://schemas.openxmlformats.org/officeDocument/2006/relationships/image" Target="../media/image808.png"/><Relationship Id="rId21" Type="http://schemas.openxmlformats.org/officeDocument/2006/relationships/image" Target="../media/image179.png"/><Relationship Id="rId24" Type="http://schemas.openxmlformats.org/officeDocument/2006/relationships/image" Target="../media/image64.png"/><Relationship Id="rId23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802.png"/><Relationship Id="rId5" Type="http://schemas.openxmlformats.org/officeDocument/2006/relationships/image" Target="../media/image0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329.png"/><Relationship Id="rId11" Type="http://schemas.openxmlformats.org/officeDocument/2006/relationships/image" Target="../media/image803.png"/><Relationship Id="rId10" Type="http://schemas.openxmlformats.org/officeDocument/2006/relationships/image" Target="../media/image33.png"/><Relationship Id="rId13" Type="http://schemas.openxmlformats.org/officeDocument/2006/relationships/image" Target="../media/image341.png"/><Relationship Id="rId12" Type="http://schemas.openxmlformats.org/officeDocument/2006/relationships/image" Target="../media/image806.png"/><Relationship Id="rId15" Type="http://schemas.openxmlformats.org/officeDocument/2006/relationships/image" Target="../media/image91.png"/><Relationship Id="rId14" Type="http://schemas.openxmlformats.org/officeDocument/2006/relationships/image" Target="../media/image804.png"/><Relationship Id="rId17" Type="http://schemas.openxmlformats.org/officeDocument/2006/relationships/image" Target="../media/image490.png"/><Relationship Id="rId16" Type="http://schemas.openxmlformats.org/officeDocument/2006/relationships/image" Target="../media/image317.png"/><Relationship Id="rId19" Type="http://schemas.openxmlformats.org/officeDocument/2006/relationships/image" Target="../media/image807.png"/><Relationship Id="rId18" Type="http://schemas.openxmlformats.org/officeDocument/2006/relationships/image" Target="../media/image80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8.png"/><Relationship Id="rId5" Type="http://schemas.openxmlformats.org/officeDocument/2006/relationships/image" Target="../media/image00.png"/><Relationship Id="rId6" Type="http://schemas.openxmlformats.org/officeDocument/2006/relationships/image" Target="../media/image802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Relationship Id="rId11" Type="http://schemas.openxmlformats.org/officeDocument/2006/relationships/image" Target="../media/image350.png"/><Relationship Id="rId10" Type="http://schemas.openxmlformats.org/officeDocument/2006/relationships/image" Target="../media/image809.png"/><Relationship Id="rId13" Type="http://schemas.openxmlformats.org/officeDocument/2006/relationships/image" Target="../media/image19.png"/><Relationship Id="rId12" Type="http://schemas.openxmlformats.org/officeDocument/2006/relationships/image" Target="../media/image810.png"/><Relationship Id="rId15" Type="http://schemas.openxmlformats.org/officeDocument/2006/relationships/image" Target="../media/image488.png"/><Relationship Id="rId14" Type="http://schemas.openxmlformats.org/officeDocument/2006/relationships/image" Target="../media/image811.png"/><Relationship Id="rId17" Type="http://schemas.openxmlformats.org/officeDocument/2006/relationships/image" Target="../media/image105.png"/><Relationship Id="rId16" Type="http://schemas.openxmlformats.org/officeDocument/2006/relationships/image" Target="../media/image171.png"/><Relationship Id="rId19" Type="http://schemas.openxmlformats.org/officeDocument/2006/relationships/image" Target="../media/image341.png"/><Relationship Id="rId18" Type="http://schemas.openxmlformats.org/officeDocument/2006/relationships/image" Target="../media/image81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812.png"/><Relationship Id="rId5" Type="http://schemas.openxmlformats.org/officeDocument/2006/relationships/image" Target="../media/image00.png"/><Relationship Id="rId6" Type="http://schemas.openxmlformats.org/officeDocument/2006/relationships/image" Target="../media/image64.png"/><Relationship Id="rId7" Type="http://schemas.openxmlformats.org/officeDocument/2006/relationships/image" Target="../media/image811.png"/><Relationship Id="rId8" Type="http://schemas.openxmlformats.org/officeDocument/2006/relationships/image" Target="../media/image813.png"/><Relationship Id="rId11" Type="http://schemas.openxmlformats.org/officeDocument/2006/relationships/image" Target="../media/image817.png"/><Relationship Id="rId10" Type="http://schemas.openxmlformats.org/officeDocument/2006/relationships/image" Target="../media/image815.png"/><Relationship Id="rId13" Type="http://schemas.openxmlformats.org/officeDocument/2006/relationships/image" Target="../media/image502.png"/><Relationship Id="rId12" Type="http://schemas.openxmlformats.org/officeDocument/2006/relationships/image" Target="../media/image485.png"/><Relationship Id="rId15" Type="http://schemas.openxmlformats.org/officeDocument/2006/relationships/image" Target="../media/image820.png"/><Relationship Id="rId14" Type="http://schemas.openxmlformats.org/officeDocument/2006/relationships/image" Target="../media/image816.png"/></Relationships>
</file>

<file path=ppt/slides/_rels/slide8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1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719.png"/><Relationship Id="rId5" Type="http://schemas.openxmlformats.org/officeDocument/2006/relationships/image" Target="../media/image00.png"/><Relationship Id="rId6" Type="http://schemas.openxmlformats.org/officeDocument/2006/relationships/image" Target="../media/image707.png"/><Relationship Id="rId7" Type="http://schemas.openxmlformats.org/officeDocument/2006/relationships/image" Target="../media/image715.png"/><Relationship Id="rId8" Type="http://schemas.openxmlformats.org/officeDocument/2006/relationships/image" Target="../media/image403.png"/><Relationship Id="rId11" Type="http://schemas.openxmlformats.org/officeDocument/2006/relationships/image" Target="../media/image116.png"/><Relationship Id="rId10" Type="http://schemas.openxmlformats.org/officeDocument/2006/relationships/image" Target="../media/image806.png"/><Relationship Id="rId13" Type="http://schemas.openxmlformats.org/officeDocument/2006/relationships/image" Target="../media/image819.png"/><Relationship Id="rId12" Type="http://schemas.openxmlformats.org/officeDocument/2006/relationships/image" Target="../media/image20.png"/><Relationship Id="rId15" Type="http://schemas.openxmlformats.org/officeDocument/2006/relationships/image" Target="../media/image818.png"/><Relationship Id="rId14" Type="http://schemas.openxmlformats.org/officeDocument/2006/relationships/image" Target="../media/image727.png"/><Relationship Id="rId17" Type="http://schemas.openxmlformats.org/officeDocument/2006/relationships/image" Target="../media/image821.png"/><Relationship Id="rId16" Type="http://schemas.openxmlformats.org/officeDocument/2006/relationships/image" Target="../media/image179.png"/><Relationship Id="rId19" Type="http://schemas.openxmlformats.org/officeDocument/2006/relationships/image" Target="../media/image648.png"/><Relationship Id="rId18" Type="http://schemas.openxmlformats.org/officeDocument/2006/relationships/image" Target="../media/image822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9.png"/><Relationship Id="rId22" Type="http://schemas.openxmlformats.org/officeDocument/2006/relationships/image" Target="../media/image112.png"/><Relationship Id="rId21" Type="http://schemas.openxmlformats.org/officeDocument/2006/relationships/image" Target="../media/image110.png"/><Relationship Id="rId24" Type="http://schemas.openxmlformats.org/officeDocument/2006/relationships/image" Target="../media/image113.png"/><Relationship Id="rId23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7.png"/><Relationship Id="rId26" Type="http://schemas.openxmlformats.org/officeDocument/2006/relationships/image" Target="../media/image00.png"/><Relationship Id="rId25" Type="http://schemas.openxmlformats.org/officeDocument/2006/relationships/image" Target="../media/image114.png"/><Relationship Id="rId27" Type="http://schemas.openxmlformats.org/officeDocument/2006/relationships/image" Target="../media/image115.png"/><Relationship Id="rId5" Type="http://schemas.openxmlformats.org/officeDocument/2006/relationships/image" Target="../media/image94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95.png"/><Relationship Id="rId11" Type="http://schemas.openxmlformats.org/officeDocument/2006/relationships/image" Target="../media/image101.png"/><Relationship Id="rId10" Type="http://schemas.openxmlformats.org/officeDocument/2006/relationships/image" Target="../media/image98.png"/><Relationship Id="rId13" Type="http://schemas.openxmlformats.org/officeDocument/2006/relationships/image" Target="../media/image105.png"/><Relationship Id="rId12" Type="http://schemas.openxmlformats.org/officeDocument/2006/relationships/image" Target="../media/image103.png"/><Relationship Id="rId15" Type="http://schemas.openxmlformats.org/officeDocument/2006/relationships/image" Target="../media/image104.png"/><Relationship Id="rId14" Type="http://schemas.openxmlformats.org/officeDocument/2006/relationships/image" Target="../media/image102.png"/><Relationship Id="rId17" Type="http://schemas.openxmlformats.org/officeDocument/2006/relationships/image" Target="../media/image107.png"/><Relationship Id="rId16" Type="http://schemas.openxmlformats.org/officeDocument/2006/relationships/image" Target="../media/image111.png"/><Relationship Id="rId19" Type="http://schemas.openxmlformats.org/officeDocument/2006/relationships/image" Target="../media/image108.png"/><Relationship Id="rId18" Type="http://schemas.openxmlformats.org/officeDocument/2006/relationships/image" Target="../media/image106.png"/></Relationships>
</file>

<file path=ppt/slides/_rels/slide9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823.png"/><Relationship Id="rId5" Type="http://schemas.openxmlformats.org/officeDocument/2006/relationships/image" Target="../media/image00.png"/><Relationship Id="rId6" Type="http://schemas.openxmlformats.org/officeDocument/2006/relationships/image" Target="../media/image382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Relationship Id="rId11" Type="http://schemas.openxmlformats.org/officeDocument/2006/relationships/image" Target="../media/image824.png"/><Relationship Id="rId10" Type="http://schemas.openxmlformats.org/officeDocument/2006/relationships/image" Target="../media/image810.png"/><Relationship Id="rId13" Type="http://schemas.openxmlformats.org/officeDocument/2006/relationships/image" Target="../media/image827.png"/><Relationship Id="rId12" Type="http://schemas.openxmlformats.org/officeDocument/2006/relationships/image" Target="../media/image712.png"/><Relationship Id="rId15" Type="http://schemas.openxmlformats.org/officeDocument/2006/relationships/image" Target="../media/image471.png"/><Relationship Id="rId14" Type="http://schemas.openxmlformats.org/officeDocument/2006/relationships/image" Target="../media/image683.png"/><Relationship Id="rId17" Type="http://schemas.openxmlformats.org/officeDocument/2006/relationships/image" Target="../media/image21.png"/><Relationship Id="rId16" Type="http://schemas.openxmlformats.org/officeDocument/2006/relationships/image" Target="../media/image08.png"/><Relationship Id="rId19" Type="http://schemas.openxmlformats.org/officeDocument/2006/relationships/image" Target="../media/image828.png"/><Relationship Id="rId18" Type="http://schemas.openxmlformats.org/officeDocument/2006/relationships/image" Target="../media/image8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471.png"/><Relationship Id="rId7" Type="http://schemas.openxmlformats.org/officeDocument/2006/relationships/image" Target="../media/image712.png"/><Relationship Id="rId8" Type="http://schemas.openxmlformats.org/officeDocument/2006/relationships/image" Target="../media/image82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823.png"/><Relationship Id="rId5" Type="http://schemas.openxmlformats.org/officeDocument/2006/relationships/image" Target="../media/image00.png"/><Relationship Id="rId6" Type="http://schemas.openxmlformats.org/officeDocument/2006/relationships/image" Target="../media/image471.png"/><Relationship Id="rId7" Type="http://schemas.openxmlformats.org/officeDocument/2006/relationships/image" Target="../media/image829.png"/><Relationship Id="rId8" Type="http://schemas.openxmlformats.org/officeDocument/2006/relationships/image" Target="../media/image81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471.png"/><Relationship Id="rId7" Type="http://schemas.openxmlformats.org/officeDocument/2006/relationships/image" Target="../media/image829.png"/><Relationship Id="rId8" Type="http://schemas.openxmlformats.org/officeDocument/2006/relationships/image" Target="../media/image82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82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786.png"/><Relationship Id="rId21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407.png"/><Relationship Id="rId5" Type="http://schemas.openxmlformats.org/officeDocument/2006/relationships/image" Target="../media/image00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4.png"/><Relationship Id="rId11" Type="http://schemas.openxmlformats.org/officeDocument/2006/relationships/image" Target="../media/image314.png"/><Relationship Id="rId10" Type="http://schemas.openxmlformats.org/officeDocument/2006/relationships/image" Target="../media/image08.png"/><Relationship Id="rId13" Type="http://schemas.openxmlformats.org/officeDocument/2006/relationships/image" Target="../media/image58.png"/><Relationship Id="rId12" Type="http://schemas.openxmlformats.org/officeDocument/2006/relationships/image" Target="../media/image55.png"/><Relationship Id="rId15" Type="http://schemas.openxmlformats.org/officeDocument/2006/relationships/image" Target="../media/image806.png"/><Relationship Id="rId14" Type="http://schemas.openxmlformats.org/officeDocument/2006/relationships/image" Target="../media/image392.png"/><Relationship Id="rId17" Type="http://schemas.openxmlformats.org/officeDocument/2006/relationships/image" Target="../media/image428.png"/><Relationship Id="rId16" Type="http://schemas.openxmlformats.org/officeDocument/2006/relationships/image" Target="../media/image824.png"/><Relationship Id="rId19" Type="http://schemas.openxmlformats.org/officeDocument/2006/relationships/image" Target="../media/image14.png"/><Relationship Id="rId18" Type="http://schemas.openxmlformats.org/officeDocument/2006/relationships/image" Target="../media/image64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0.png"/><Relationship Id="rId22" Type="http://schemas.openxmlformats.org/officeDocument/2006/relationships/image" Target="../media/image398.png"/><Relationship Id="rId21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9" Type="http://schemas.openxmlformats.org/officeDocument/2006/relationships/image" Target="../media/image91.png"/><Relationship Id="rId5" Type="http://schemas.openxmlformats.org/officeDocument/2006/relationships/image" Target="../media/image00.png"/><Relationship Id="rId6" Type="http://schemas.openxmlformats.org/officeDocument/2006/relationships/image" Target="../media/image10.png"/><Relationship Id="rId7" Type="http://schemas.openxmlformats.org/officeDocument/2006/relationships/image" Target="../media/image824.png"/><Relationship Id="rId8" Type="http://schemas.openxmlformats.org/officeDocument/2006/relationships/image" Target="../media/image831.png"/><Relationship Id="rId11" Type="http://schemas.openxmlformats.org/officeDocument/2006/relationships/image" Target="../media/image776.png"/><Relationship Id="rId10" Type="http://schemas.openxmlformats.org/officeDocument/2006/relationships/image" Target="../media/image34.png"/><Relationship Id="rId13" Type="http://schemas.openxmlformats.org/officeDocument/2006/relationships/image" Target="../media/image393.png"/><Relationship Id="rId12" Type="http://schemas.openxmlformats.org/officeDocument/2006/relationships/image" Target="../media/image79.png"/><Relationship Id="rId15" Type="http://schemas.openxmlformats.org/officeDocument/2006/relationships/image" Target="../media/image65.png"/><Relationship Id="rId14" Type="http://schemas.openxmlformats.org/officeDocument/2006/relationships/image" Target="../media/image543.png"/><Relationship Id="rId17" Type="http://schemas.openxmlformats.org/officeDocument/2006/relationships/image" Target="../media/image418.png"/><Relationship Id="rId16" Type="http://schemas.openxmlformats.org/officeDocument/2006/relationships/image" Target="../media/image49.png"/><Relationship Id="rId19" Type="http://schemas.openxmlformats.org/officeDocument/2006/relationships/image" Target="../media/image370.png"/><Relationship Id="rId18" Type="http://schemas.openxmlformats.org/officeDocument/2006/relationships/image" Target="../media/image0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240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9812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06" name="Shape 1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315200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956277" y="152400"/>
            <a:ext cx="3415822" cy="11633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15" name="Shape 115"/>
          <p:cNvSpPr/>
          <p:nvPr/>
        </p:nvSpPr>
        <p:spPr>
          <a:xfrm>
            <a:off x="152401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240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Hola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981200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 hablar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contigo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Conversando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Preguntas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Cuidado personal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acción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610125" y="2819400"/>
            <a:ext cx="15236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pequeñas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14625" y="2854925"/>
            <a:ext cx="16256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 día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voy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Cosas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Hora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Lugares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 palabra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0" y="5769125"/>
            <a:ext cx="195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Borrar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1600" y="5354350"/>
            <a:ext cx="1669200" cy="1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800" y="27432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0" y="1676400"/>
            <a:ext cx="1003855" cy="100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3800" y="2895600"/>
            <a:ext cx="1197550" cy="1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11">
            <a:alphaModFix/>
          </a:blip>
          <a:srcRect b="0" l="0" r="45584" t="0"/>
          <a:stretch/>
        </p:blipFill>
        <p:spPr>
          <a:xfrm>
            <a:off x="637802" y="3039267"/>
            <a:ext cx="521400" cy="9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12">
            <a:alphaModFix/>
          </a:blip>
          <a:srcRect b="63770" l="52099" r="3369" t="0"/>
          <a:stretch/>
        </p:blipFill>
        <p:spPr>
          <a:xfrm>
            <a:off x="2133600" y="57000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Shape 145"/>
          <p:cNvGrpSpPr/>
          <p:nvPr/>
        </p:nvGrpSpPr>
        <p:grpSpPr>
          <a:xfrm>
            <a:off x="2374941" y="4509214"/>
            <a:ext cx="900986" cy="748585"/>
            <a:chOff x="2374941" y="4509214"/>
            <a:chExt cx="900986" cy="748585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13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Shape 149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2209800" y="312420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14">
            <a:alphaModFix/>
          </a:blip>
          <a:srcRect b="52344" l="44155" r="0" t="0"/>
          <a:stretch/>
        </p:blipFill>
        <p:spPr>
          <a:xfrm>
            <a:off x="4114800" y="1676400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898" y="579119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6">
            <a:alphaModFix/>
          </a:blip>
          <a:srcRect b="55056" l="60547" r="0" t="0"/>
          <a:stretch/>
        </p:blipFill>
        <p:spPr>
          <a:xfrm>
            <a:off x="4267200" y="4330407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52898" y="5181600"/>
            <a:ext cx="266701" cy="89191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/>
        </p:nvSpPr>
        <p:spPr>
          <a:xfrm flipH="1">
            <a:off x="6095999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29600" y="4605039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38085" y="5791200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90414" y="5728414"/>
            <a:ext cx="596099" cy="5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23">
            <a:alphaModFix/>
          </a:blip>
          <a:srcRect b="63281" l="0" r="48437" t="0"/>
          <a:stretch/>
        </p:blipFill>
        <p:spPr>
          <a:xfrm>
            <a:off x="2476500" y="1976497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3033" y="3157953"/>
            <a:ext cx="761366" cy="7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72000" y="3228777"/>
            <a:ext cx="657421" cy="6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59180" y="44119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flipH="1">
            <a:off x="2038391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828" name="Shape 8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cereal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avena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 tostado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duro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frito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revuelto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Shape 849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850" name="Shape 850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Shape 851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desayuno</a:t>
              </a:r>
            </a:p>
          </p:txBody>
        </p:sp>
        <p:pic>
          <p:nvPicPr>
            <p:cNvPr id="852" name="Shape 8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3124200"/>
            <a:ext cx="849868" cy="8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69200" y="1503659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4406185"/>
            <a:ext cx="1080213" cy="10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9357" y="321815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7978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814" y="4419600"/>
            <a:ext cx="900900" cy="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16">
            <a:alphaModFix/>
          </a:blip>
          <a:srcRect b="17877" l="0" r="0" t="13467"/>
          <a:stretch/>
        </p:blipFill>
        <p:spPr>
          <a:xfrm>
            <a:off x="2146300" y="4439939"/>
            <a:ext cx="1282700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9287" y="2871912"/>
            <a:ext cx="1410299" cy="14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18">
            <a:alphaModFix/>
          </a:blip>
          <a:srcRect b="0" l="0" r="16405" t="35626"/>
          <a:stretch/>
        </p:blipFill>
        <p:spPr>
          <a:xfrm>
            <a:off x="4044948" y="3193474"/>
            <a:ext cx="1015995" cy="782395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" name="Shape 866"/>
          <p:cNvGrpSpPr/>
          <p:nvPr/>
        </p:nvGrpSpPr>
        <p:grpSpPr>
          <a:xfrm>
            <a:off x="7340600" y="4191000"/>
            <a:ext cx="1963493" cy="1169371"/>
            <a:chOff x="3771900" y="4191000"/>
            <a:chExt cx="1963493" cy="1169371"/>
          </a:xfrm>
        </p:grpSpPr>
        <p:sp>
          <p:nvSpPr>
            <p:cNvPr id="867" name="Shape 867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Desayuno inglés</a:t>
              </a:r>
            </a:p>
          </p:txBody>
        </p:sp>
        <p:pic>
          <p:nvPicPr>
            <p:cNvPr id="868" name="Shape 868"/>
            <p:cNvPicPr preferRelativeResize="0"/>
            <p:nvPr/>
          </p:nvPicPr>
          <p:blipFill rotWithShape="1">
            <a:blip r:embed="rId6">
              <a:alphaModFix/>
            </a:blip>
            <a:srcRect b="0" l="0" r="0" t="35659"/>
            <a:stretch/>
          </p:blipFill>
          <p:spPr>
            <a:xfrm>
              <a:off x="4064114" y="4592339"/>
              <a:ext cx="1193686" cy="768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Shape 869"/>
            <p:cNvSpPr/>
            <p:nvPr/>
          </p:nvSpPr>
          <p:spPr>
            <a:xfrm rot="504347">
              <a:off x="4583237" y="4522055"/>
              <a:ext cx="1140918" cy="237588"/>
            </a:xfrm>
            <a:prstGeom prst="chord">
              <a:avLst>
                <a:gd fmla="val 2700000" name="adj1"/>
                <a:gd fmla="val 16159744" name="adj2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Shape 87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rutas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9540" y="5880814"/>
            <a:ext cx="748822" cy="7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frijoles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80814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quecas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901" name="Shape 9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aguacate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pomelo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ón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imó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ciruela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19" name="Shape 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922" name="Shape 9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</a:p>
        </p:txBody>
      </p:sp>
      <p:sp>
        <p:nvSpPr>
          <p:cNvPr id="925" name="Shape 92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0" y="1539179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9959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274" y="5791200"/>
            <a:ext cx="908525" cy="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4437360"/>
            <a:ext cx="104904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75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33273" y="3124200"/>
            <a:ext cx="895926" cy="8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34856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12267" y="5715000"/>
            <a:ext cx="1119465" cy="1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67400" y="310968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34300" y="3076643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897146" y="4437360"/>
            <a:ext cx="871239" cy="8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46300" y="2921000"/>
            <a:ext cx="1282799" cy="12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4437360"/>
            <a:ext cx="916980" cy="91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ereza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15000" y="5618460"/>
            <a:ext cx="131580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974" name="Shape 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espárragos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berenjena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broccoli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repollo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coliflor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puerro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calabacín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atata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cebolla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guisantes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</a:p>
        </p:txBody>
      </p:sp>
      <p:sp>
        <p:nvSpPr>
          <p:cNvPr id="998" name="Shape 99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Shape 100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nabo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 verdes</a:t>
            </a:r>
          </a:p>
        </p:txBody>
      </p:sp>
      <p:pic>
        <p:nvPicPr>
          <p:cNvPr id="1003" name="Shape 10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100" y="4462046"/>
            <a:ext cx="912972" cy="91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7873" y="1752600"/>
            <a:ext cx="992366" cy="9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3157953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038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60256" y="3157953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" y="3193474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65339"/>
            <a:ext cx="807740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3520" y="4465339"/>
            <a:ext cx="904280" cy="9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3600" y="4419600"/>
            <a:ext cx="956845" cy="9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72400" y="452955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6474" y="57912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5953" y="5824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14800" y="58115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897146" y="3101280"/>
            <a:ext cx="943094" cy="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maíz dulce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Shape 103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Shape 10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gaseosa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naranjada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imonada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7239000" y="1503659"/>
            <a:ext cx="16001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400" u="none" cap="none" strike="noStrike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b="1" lang="en-US" sz="440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6483" y="1738083"/>
            <a:ext cx="1005115" cy="100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841500"/>
            <a:ext cx="868660" cy="8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6">
            <a:alphaModFix/>
          </a:blip>
          <a:srcRect b="0" l="0" r="47585" t="0"/>
          <a:stretch/>
        </p:blipFill>
        <p:spPr>
          <a:xfrm>
            <a:off x="2514600" y="1608554"/>
            <a:ext cx="554781" cy="105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080" name="Shape 1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Shape 1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afé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caliente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leche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1100" name="Shape 11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1104" name="Shape 1104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152401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 bebidas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15240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</a:p>
        </p:txBody>
      </p:sp>
      <p:sp>
        <p:nvSpPr>
          <p:cNvPr id="1114" name="Shape 1114"/>
          <p:cNvSpPr/>
          <p:nvPr/>
        </p:nvSpPr>
        <p:spPr>
          <a:xfrm>
            <a:off x="19812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19812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118" name="Shape 111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55626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gaseosa</a:t>
            </a:r>
          </a:p>
        </p:txBody>
      </p:sp>
      <p:sp>
        <p:nvSpPr>
          <p:cNvPr id="1120" name="Shape 1120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7340121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grpSp>
        <p:nvGrpSpPr>
          <p:cNvPr id="1122" name="Shape 112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123" name="Shape 112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Shape 112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bebida</a:t>
              </a:r>
            </a:p>
          </p:txBody>
        </p:sp>
        <p:pic>
          <p:nvPicPr>
            <p:cNvPr id="1125" name="Shape 1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6" name="Shape 1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4447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2800" y="172110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08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3152258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0200" y="44095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5171" y="3124200"/>
            <a:ext cx="844029" cy="8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6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4476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8100" y="44095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16">
            <a:alphaModFix/>
          </a:blip>
          <a:srcRect b="0" l="0" r="47585" t="0"/>
          <a:stretch/>
        </p:blipFill>
        <p:spPr>
          <a:xfrm>
            <a:off x="6074617" y="4275553"/>
            <a:ext cx="554781" cy="10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6832" y="4419600"/>
            <a:ext cx="852367" cy="85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sabor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Shape 11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Shape 116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ña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3790950" y="3196936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menta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1189" name="Shape 1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7998" y="3213814"/>
            <a:ext cx="749399" cy="7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 txBox="1"/>
          <p:nvPr/>
        </p:nvSpPr>
        <p:spPr>
          <a:xfrm>
            <a:off x="5562600" y="3429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1195" name="Shape 1195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imón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1981200" y="55474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</a:p>
        </p:txBody>
      </p:sp>
      <p:pic>
        <p:nvPicPr>
          <p:cNvPr id="1197" name="Shape 11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152400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Shape 11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9959" y="579378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Shape 11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309450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300" y="3061464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783779">
            <a:off x="2077660" y="175766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4759" y="1757659"/>
            <a:ext cx="604540" cy="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784012">
            <a:off x="2632711" y="1845854"/>
            <a:ext cx="931634" cy="93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Shape 120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ereza</a:t>
            </a:r>
          </a:p>
        </p:txBody>
      </p:sp>
      <p:pic>
        <p:nvPicPr>
          <p:cNvPr id="1207" name="Shape 12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Shape 1208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231" name="Shape 12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Shape 12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banana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fresa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7340121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chocolate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8" name="Shape 123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41" name="Shape 1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Shape 1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Shape 124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Shape 124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Shape 12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Shape 1249"/>
          <p:cNvSpPr txBox="1"/>
          <p:nvPr/>
        </p:nvSpPr>
        <p:spPr>
          <a:xfrm>
            <a:off x="1524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2700" y="1707408"/>
            <a:ext cx="902698" cy="9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2192" y="1828800"/>
            <a:ext cx="834284" cy="8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8714" y="1905000"/>
            <a:ext cx="713084" cy="71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802973"/>
            <a:ext cx="817145" cy="81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Shape 12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276" name="Shape 12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Shape 127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rápida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 de pollo</a:t>
            </a:r>
          </a:p>
        </p:txBody>
      </p:sp>
      <p:sp>
        <p:nvSpPr>
          <p:cNvPr id="1282" name="Shape 128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3" name="Shape 128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86" name="Shape 1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Shape 1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Shape 128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Shape 129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 de pescado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 de azúcar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hambueguesa con queso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 y patatas fritas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37719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perro caliente</a:t>
            </a:r>
          </a:p>
        </p:txBody>
      </p:sp>
      <p:pic>
        <p:nvPicPr>
          <p:cNvPr id="1303" name="Shape 13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6280" y="1761480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Shape 13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1356" y="18114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7300" y="30276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Shape 13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2400" y="4143514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Shape 13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3466" y="3020466"/>
            <a:ext cx="1170533" cy="11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Shape 133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336" name="Shape 133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Shape 133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sandwich</a:t>
            </a:r>
          </a:p>
        </p:txBody>
      </p:sp>
      <p:sp>
        <p:nvSpPr>
          <p:cNvPr id="1341" name="Shape 134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galletas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3" name="Shape 134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45" name="Shape 13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46" name="Shape 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Shape 1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349" name="Shape 13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Shape 135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3771900" y="559337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verduras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5562600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tostado con queso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pollo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tomate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tostadas con judías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</a:p>
        </p:txBody>
      </p:sp>
      <p:pic>
        <p:nvPicPr>
          <p:cNvPr id="1366" name="Shape 13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351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Shape 13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6300" y="1841500"/>
            <a:ext cx="898385" cy="89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5769114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95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93151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65598" y="5901153"/>
            <a:ext cx="784397" cy="7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6300" y="4457700"/>
            <a:ext cx="965100" cy="9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Shape 138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18400" y="3022600"/>
            <a:ext cx="11684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Shape 1382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hongos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5240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zanahoria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Shape 139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406" name="Shape 14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Shape 140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carnes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13" name="Shape 141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15" name="Shape 1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Shape 14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24" name="Shape 14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chuleta de cerdo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gamba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molida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albóndigas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cordero</a:t>
            </a:r>
          </a:p>
        </p:txBody>
      </p:sp>
      <p:pic>
        <p:nvPicPr>
          <p:cNvPr id="1433" name="Shape 14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Shape 14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Shape 1436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dedos de pescado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salchichas</a:t>
            </a:r>
          </a:p>
        </p:txBody>
      </p:sp>
      <p:pic>
        <p:nvPicPr>
          <p:cNvPr id="1438" name="Shape 14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9508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556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791" y="4365496"/>
            <a:ext cx="1048007" cy="10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0708" y="4419600"/>
            <a:ext cx="945892" cy="94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86200" y="4310651"/>
            <a:ext cx="1328099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76698" y="1793702"/>
            <a:ext cx="873297" cy="8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 txBox="1"/>
          <p:nvPr/>
        </p:nvSpPr>
        <p:spPr>
          <a:xfrm>
            <a:off x="5562600" y="150365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de res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9748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956277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764551" y="4194105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771900" y="286184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81200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7391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391400" y="150676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91" name="Shape 1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gusta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asqueroso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picante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 la comida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73914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52401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9812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has estado haciendo?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719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 mi cara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11563" y="4226125"/>
            <a:ext cx="16001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suficiente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59748" y="422129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hay para la cena?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981200" y="2909014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¿Puedo tomar algo?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52400" y="28752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¿Puedes darme más?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muy frío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muy caliente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beber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5583" y="1752600"/>
            <a:ext cx="916215" cy="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235" y="1676400"/>
            <a:ext cx="1035763" cy="103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299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249" y="4288253"/>
            <a:ext cx="1103868" cy="11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9000" y="46057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069" y="4501623"/>
            <a:ext cx="789929" cy="7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58674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299" y="5850035"/>
            <a:ext cx="855562" cy="8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45295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5677" y="3048477"/>
            <a:ext cx="1040921" cy="10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57960" y="319204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40200" y="4467998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9">
            <a:alphaModFix/>
          </a:blip>
          <a:srcRect b="0" l="0" r="42188" t="0"/>
          <a:stretch/>
        </p:blipFill>
        <p:spPr>
          <a:xfrm>
            <a:off x="2819400" y="3169593"/>
            <a:ext cx="238074" cy="411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511321" y="4176483"/>
            <a:ext cx="1651478" cy="1267469"/>
            <a:chOff x="5511321" y="4176483"/>
            <a:chExt cx="1651478" cy="1267469"/>
          </a:xfrm>
        </p:grpSpPr>
        <p:grpSp>
          <p:nvGrpSpPr>
            <p:cNvPr id="234" name="Shape 234"/>
            <p:cNvGrpSpPr/>
            <p:nvPr/>
          </p:nvGrpSpPr>
          <p:grpSpPr>
            <a:xfrm>
              <a:off x="5511321" y="4176483"/>
              <a:ext cx="1651478" cy="1267469"/>
              <a:chOff x="5511321" y="4176483"/>
              <a:chExt cx="1651478" cy="1267469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55626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5511321" y="4176483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comer</a:t>
                </a:r>
              </a:p>
            </p:txBody>
          </p:sp>
          <p:pic>
            <p:nvPicPr>
              <p:cNvPr id="237" name="Shape 23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25780" t="13159"/>
              <a:stretch/>
            </p:blipFill>
            <p:spPr>
              <a:xfrm>
                <a:off x="5898435" y="4462403"/>
                <a:ext cx="838895" cy="981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Shape 238"/>
            <p:cNvSpPr/>
            <p:nvPr/>
          </p:nvSpPr>
          <p:spPr>
            <a:xfrm>
              <a:off x="6521469" y="4462403"/>
              <a:ext cx="260329" cy="380521"/>
            </a:xfrm>
            <a:prstGeom prst="rect">
              <a:avLst/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9753600" y="2959100"/>
            <a:ext cx="76199" cy="45718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Shape 246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Shape 247"/>
          <p:cNvSpPr/>
          <p:nvPr/>
        </p:nvSpPr>
        <p:spPr>
          <a:xfrm>
            <a:off x="7365664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Lleno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5436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Vacío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071937" y="5769114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57014" y="5867400"/>
            <a:ext cx="824785" cy="82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3771900" y="4182201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Shape 14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Shape 14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Shape 14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476" name="Shape 147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empanada</a:t>
            </a:r>
          </a:p>
        </p:txBody>
      </p:sp>
      <p:sp>
        <p:nvSpPr>
          <p:cNvPr id="1478" name="Shape 147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espagueti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0" name="Shape 148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81" name="Shape 14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82" name="Shape 148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Shape 148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486" name="Shape 148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Shape 1487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Shape 149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china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astel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 rostizada</a:t>
            </a:r>
          </a:p>
        </p:txBody>
      </p:sp>
      <p:sp>
        <p:nvSpPr>
          <p:cNvPr id="1496" name="Shape 1496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497" name="Shape 149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cocido</a:t>
            </a:r>
          </a:p>
        </p:txBody>
      </p:sp>
      <p:sp>
        <p:nvSpPr>
          <p:cNvPr id="1498" name="Shape 1498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saña</a:t>
            </a:r>
          </a:p>
        </p:txBody>
      </p:sp>
      <p:sp>
        <p:nvSpPr>
          <p:cNvPr id="1499" name="Shape 1499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</a:p>
        </p:txBody>
      </p:sp>
      <p:pic>
        <p:nvPicPr>
          <p:cNvPr id="1500" name="Shape 1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Shape 1501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curry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1981200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fideos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3764551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carrones con queso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152401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arroz</a:t>
            </a:r>
          </a:p>
        </p:txBody>
      </p:sp>
      <p:pic>
        <p:nvPicPr>
          <p:cNvPr id="1505" name="Shape 15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Shape 15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0" y="3014959"/>
            <a:ext cx="1062454" cy="106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Shape 15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3815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Shape 15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47900" y="4373860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Shape 15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9335" y="5791200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1357" y="4381500"/>
            <a:ext cx="964041" cy="9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Shape 15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800" y="3163332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1613613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Shape 15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01101" y="1764743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Shape 15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32143" y="1827688"/>
            <a:ext cx="915511" cy="9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Shape 15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01101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Shape 15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29300" y="3086427"/>
            <a:ext cx="964872" cy="96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Shape 15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4056" y="4481942"/>
            <a:ext cx="863599" cy="8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37719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Shape 15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541" name="Shape 15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Shape 15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44" name="Shape 1544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 dulce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545" name="Shape 154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puré de patatas</a:t>
            </a:r>
          </a:p>
        </p:txBody>
      </p:sp>
      <p:sp>
        <p:nvSpPr>
          <p:cNvPr id="1546" name="Shape 154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 horneada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 de patata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51" name="Shape 1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Shape 1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Shape 155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554" name="Shape 155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Shape 155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Shape 155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atata</a:t>
            </a:r>
          </a:p>
        </p:txBody>
      </p:sp>
      <p:pic>
        <p:nvPicPr>
          <p:cNvPr id="1559" name="Shape 15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2522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1" name="Shape 15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2971800"/>
            <a:ext cx="1255199" cy="12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85640"/>
            <a:ext cx="881360" cy="8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Shape 15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455167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Shape 1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509214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8100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pic>
        <p:nvPicPr>
          <p:cNvPr id="1567" name="Shape 15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/>
          <p:nvPr/>
        </p:nvSpPr>
        <p:spPr>
          <a:xfrm>
            <a:off x="3771900" y="152652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5562600" y="4191000"/>
            <a:ext cx="1600199" cy="116340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590" name="Shape 15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iano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paja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dieta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copa especial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media pinta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pequeño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606" name="Shape 160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Shape 1607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Shape 160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</a:p>
        </p:txBody>
      </p:sp>
      <p:sp>
        <p:nvSpPr>
          <p:cNvPr id="1609" name="Shape 160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Shape 16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Shape 161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</a:p>
        </p:txBody>
      </p:sp>
      <p:grpSp>
        <p:nvGrpSpPr>
          <p:cNvPr id="1612" name="Shape 161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613" name="Shape 161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Shape 161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pinta</a:t>
              </a:r>
            </a:p>
          </p:txBody>
        </p:sp>
        <p:pic>
          <p:nvPicPr>
            <p:cNvPr id="1615" name="Shape 16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828800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6" name="Shape 16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4414" y="1828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184221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3201114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00" y="4441685"/>
            <a:ext cx="985539" cy="98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95800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42294" y="4441685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Shape 16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6" name="Shape 1626"/>
          <p:cNvCxnSpPr/>
          <p:nvPr/>
        </p:nvCxnSpPr>
        <p:spPr>
          <a:xfrm>
            <a:off x="2362200" y="3157953"/>
            <a:ext cx="838199" cy="65204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/>
        </p:nvSpPr>
        <p:spPr>
          <a:xfrm>
            <a:off x="3771900" y="4191578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7315200" y="419157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Shape 1633"/>
          <p:cNvSpPr/>
          <p:nvPr/>
        </p:nvSpPr>
        <p:spPr>
          <a:xfrm>
            <a:off x="5562600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3771900" y="2878723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Shape 163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Shape 163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152401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Shape 164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Shape 164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Shape 164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Shape 164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Shape 164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648" name="Shape 164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Shape 164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651" name="Shape 16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</a:p>
        </p:txBody>
      </p:sp>
      <p:sp>
        <p:nvSpPr>
          <p:cNvPr id="1652" name="Shape 1652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paleta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58" name="Shape 1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Shape 16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661" name="Shape 166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Shape 166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Shape 166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ur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 de azúcar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152401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natilla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helado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pic>
        <p:nvPicPr>
          <p:cNvPr id="1673" name="Shape 16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143514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Shape 1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Shape 167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3771900" y="290561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1677" name="Shape 16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8" name="Shape 1678"/>
          <p:cNvGrpSpPr/>
          <p:nvPr/>
        </p:nvGrpSpPr>
        <p:grpSpPr>
          <a:xfrm>
            <a:off x="5562600" y="4191000"/>
            <a:ext cx="1600199" cy="1163340"/>
            <a:chOff x="5562600" y="4191000"/>
            <a:chExt cx="1600199" cy="1163340"/>
          </a:xfrm>
        </p:grpSpPr>
        <p:sp>
          <p:nvSpPr>
            <p:cNvPr id="1679" name="Shape 167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Shape 1680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chocolate</a:t>
              </a:r>
            </a:p>
          </p:txBody>
        </p:sp>
        <p:pic>
          <p:nvPicPr>
            <p:cNvPr id="1681" name="Shape 16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55585" y="4529553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2" name="Shape 16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91000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67582" y="1842214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296" y="1814668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9244" y="1808459"/>
            <a:ext cx="772556" cy="7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98663" y="4529553"/>
            <a:ext cx="735736" cy="7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Shape 16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6459" y="5901153"/>
            <a:ext cx="883940" cy="8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Shape 16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14732" y="1774364"/>
            <a:ext cx="895868" cy="8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98356" y="3124200"/>
            <a:ext cx="812243" cy="81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82144" y="3200400"/>
            <a:ext cx="799656" cy="79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764551" y="41915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astel</a:t>
            </a:r>
          </a:p>
        </p:txBody>
      </p:sp>
      <p:pic>
        <p:nvPicPr>
          <p:cNvPr id="1693" name="Shape 169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65157" y="4464476"/>
            <a:ext cx="964041" cy="9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madalenas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 de arróz</a:t>
            </a:r>
          </a:p>
        </p:txBody>
      </p:sp>
      <p:pic>
        <p:nvPicPr>
          <p:cNvPr id="1696" name="Shape 1696"/>
          <p:cNvPicPr preferRelativeResize="0"/>
          <p:nvPr/>
        </p:nvPicPr>
        <p:blipFill rotWithShape="1">
          <a:blip r:embed="rId19">
            <a:alphaModFix/>
          </a:blip>
          <a:srcRect b="42997" l="43372" r="40564" t="41769"/>
          <a:stretch/>
        </p:blipFill>
        <p:spPr>
          <a:xfrm>
            <a:off x="2438400" y="3213814"/>
            <a:ext cx="762000" cy="72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Shape 169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" y="3173572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Shape 170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Shape 17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Shape 17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Shape 170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Shape 1708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Shape 17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Shape 17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Shape 17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720" name="Shape 17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Shape 17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723" name="Shape 172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de tomate</a:t>
            </a:r>
          </a:p>
        </p:txBody>
      </p:sp>
      <p:sp>
        <p:nvSpPr>
          <p:cNvPr id="1724" name="Shape 17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esa</a:t>
            </a:r>
          </a:p>
        </p:txBody>
      </p:sp>
      <p:sp>
        <p:nvSpPr>
          <p:cNvPr id="1725" name="Shape 172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pimienta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6" name="Shape 172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28" name="Shape 172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29" name="Shape 1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732" name="Shape 173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Shape 173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Shape 173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Shape 17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miel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agre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condimentos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marrón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 de maní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</a:p>
        </p:txBody>
      </p:sp>
      <p:pic>
        <p:nvPicPr>
          <p:cNvPr id="1745" name="Shape 17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3048000"/>
            <a:ext cx="913199" cy="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Shape 17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Shape 17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175765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Shape 17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507" y="17576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Shape 17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4056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Shape 17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0300" y="4516139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Shape 17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Shape 175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</a:p>
        </p:txBody>
      </p:sp>
      <p:pic>
        <p:nvPicPr>
          <p:cNvPr id="1754" name="Shape 17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700" y="315795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52377" y="1828800"/>
            <a:ext cx="782022" cy="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Shape 17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5881" y="3146682"/>
            <a:ext cx="815717" cy="8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Shape 17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881" y="4529553"/>
            <a:ext cx="6350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Shape 17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Shape 17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Shape 17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Shape 17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Shape 17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Shape 17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Shape 17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Shape 17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780" name="Shape 17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782" name="Shape 17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783" name="Shape 17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5" name="Shape 17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7" name="Shape 178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90" name="Shape 1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Shape 17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793" name="Shape 179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Shape 179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Shape 179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Shape 179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ábano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800" name="Shape 1800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aceitunas</a:t>
            </a:r>
          </a:p>
        </p:txBody>
      </p:sp>
      <p:sp>
        <p:nvSpPr>
          <p:cNvPr id="1801" name="Shape 1801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2" name="Shape 1802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pepino</a:t>
            </a:r>
          </a:p>
        </p:txBody>
      </p:sp>
      <p:sp>
        <p:nvSpPr>
          <p:cNvPr id="1803" name="Shape 180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celery</a:t>
            </a:r>
          </a:p>
        </p:txBody>
      </p:sp>
      <p:sp>
        <p:nvSpPr>
          <p:cNvPr id="1804" name="Shape 1804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chuga</a:t>
            </a:r>
          </a:p>
        </p:txBody>
      </p:sp>
      <p:pic>
        <p:nvPicPr>
          <p:cNvPr id="1805" name="Shape 18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40785"/>
            <a:ext cx="826213" cy="8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30691"/>
            <a:ext cx="757823" cy="7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5156" y="3036014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714" y="317829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4601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Shape 1812"/>
          <p:cNvSpPr txBox="1"/>
          <p:nvPr/>
        </p:nvSpPr>
        <p:spPr>
          <a:xfrm>
            <a:off x="7315200" y="14944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cebollín</a:t>
            </a:r>
          </a:p>
        </p:txBody>
      </p:sp>
      <p:pic>
        <p:nvPicPr>
          <p:cNvPr id="1813" name="Shape 18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08" y="3102808"/>
            <a:ext cx="935791" cy="9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Shape 1814"/>
          <p:cNvSpPr txBox="1"/>
          <p:nvPr/>
        </p:nvSpPr>
        <p:spPr>
          <a:xfrm>
            <a:off x="38100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imentón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remolacha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0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5005" y="3184406"/>
            <a:ext cx="854193" cy="85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Shape 18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529553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Shape 1819"/>
          <p:cNvSpPr txBox="1"/>
          <p:nvPr/>
        </p:nvSpPr>
        <p:spPr>
          <a:xfrm>
            <a:off x="1981200" y="42334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ají picante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Shape 182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Shape 18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Shape 18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842" name="Shape 18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Shape 18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cerveza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blanco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Shape 18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853" name="Shape 18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Shape 1858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996486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1860" name="Shape 18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4115" y="184914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Shape 18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198" y="177294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Shape 1862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rojo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1747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7992" y="1865125"/>
            <a:ext cx="733315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Shape 18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759208"/>
            <a:ext cx="1295400" cy="850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6" name="Shape 1866"/>
          <p:cNvSpPr/>
          <p:nvPr/>
        </p:nvSpPr>
        <p:spPr>
          <a:xfrm>
            <a:off x="6096000" y="1865125"/>
            <a:ext cx="526406" cy="344674"/>
          </a:xfrm>
          <a:prstGeom prst="flowChartManualOperation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Shape 187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Shape 187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Shape 187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Shape 187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Shape 187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Shape 187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Shape 188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Shape 188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Shape 188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Shape 188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889" name="Shape 188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Shape 189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891" name="Shape 18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manzana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96" name="Shape 18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Shape 1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899" name="Shape 18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Shape 1900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Shape 190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Shape 190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1996486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</a:p>
        </p:txBody>
      </p:sp>
      <p:pic>
        <p:nvPicPr>
          <p:cNvPr id="1906" name="Shape 19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488" y="1789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Shape 19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7686" y="180734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Shape 19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5862" y="177876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Shape 19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8348" y="1853159"/>
            <a:ext cx="787399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Shape 19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311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Shape 19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Shape 19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5242" y="314982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Shape 19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27960" y="3195183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Shape 19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15700" y="1783174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Shape 19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07230" y="3146943"/>
            <a:ext cx="880316" cy="8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 txBox="1"/>
          <p:nvPr/>
        </p:nvSpPr>
        <p:spPr>
          <a:xfrm>
            <a:off x="3764551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pomelo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grosella negra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naranja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arándano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1981200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uvas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152401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piña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tomate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1956277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/>
          <p:nvPr/>
        </p:nvSpPr>
        <p:spPr>
          <a:xfrm>
            <a:off x="37338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55626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Shape 193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945" name="Shape 194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Shape 194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48" name="Shape 1948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hornear</a:t>
            </a:r>
          </a:p>
        </p:txBody>
      </p:sp>
      <p:sp>
        <p:nvSpPr>
          <p:cNvPr id="1949" name="Shape 1949"/>
          <p:cNvSpPr txBox="1"/>
          <p:nvPr/>
        </p:nvSpPr>
        <p:spPr>
          <a:xfrm>
            <a:off x="5562600" y="15664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ortar</a:t>
            </a:r>
          </a:p>
        </p:txBody>
      </p:sp>
      <p:sp>
        <p:nvSpPr>
          <p:cNvPr id="1950" name="Shape 19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951" name="Shape 1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Shape 19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954" name="Shape 195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Shape 1955"/>
          <p:cNvSpPr/>
          <p:nvPr/>
        </p:nvSpPr>
        <p:spPr>
          <a:xfrm>
            <a:off x="7315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Shape 19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Shape 195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Shape 195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mezclar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3810000" y="149024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revolver</a:t>
            </a:r>
          </a:p>
        </p:txBody>
      </p:sp>
      <p:sp>
        <p:nvSpPr>
          <p:cNvPr id="1961" name="Shape 1961"/>
          <p:cNvSpPr txBox="1"/>
          <p:nvPr/>
        </p:nvSpPr>
        <p:spPr>
          <a:xfrm>
            <a:off x="7315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eir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73914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rallar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37338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derramar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elar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5562600" y="5521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utenzilios  de cocina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</a:p>
        </p:txBody>
      </p:sp>
      <p:sp>
        <p:nvSpPr>
          <p:cNvPr id="1968" name="Shape 1968"/>
          <p:cNvSpPr txBox="1"/>
          <p:nvPr/>
        </p:nvSpPr>
        <p:spPr>
          <a:xfrm>
            <a:off x="7315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lo quemes</a:t>
            </a:r>
          </a:p>
        </p:txBody>
      </p:sp>
      <p:pic>
        <p:nvPicPr>
          <p:cNvPr id="1969" name="Shape 1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7860" y="1706859"/>
            <a:ext cx="1036200" cy="10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115" y="1745516"/>
            <a:ext cx="921483" cy="9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Shape 19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154" y="3048000"/>
            <a:ext cx="1007700" cy="10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Shape 19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0154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4953" y="5680907"/>
            <a:ext cx="1109100" cy="1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94270" y="5798919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Shape 19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Shape 198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Shape 19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Shape 199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Shape 19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Shape 19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Shape 19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Shape 19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Shape 200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Shape 200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Shape 200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004" name="Shape 200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Shape 200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cuchara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cuchillo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tenedor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olla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14" name="Shape 2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Shape 20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Shape 201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2017" name="Shape 201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Shape 201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Shape 202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Shape 202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23" name="Shape 2023"/>
          <p:cNvSpPr txBox="1"/>
          <p:nvPr/>
        </p:nvSpPr>
        <p:spPr>
          <a:xfrm>
            <a:off x="3764551" y="559337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</a:t>
            </a:r>
          </a:p>
        </p:txBody>
      </p:sp>
      <p:sp>
        <p:nvSpPr>
          <p:cNvPr id="2024" name="Shape 20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delantal</a:t>
            </a:r>
          </a:p>
        </p:txBody>
      </p:sp>
      <p:sp>
        <p:nvSpPr>
          <p:cNvPr id="2025" name="Shape 202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cina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027" name="Shape 20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gorifico</a:t>
            </a:r>
          </a:p>
        </p:txBody>
      </p:sp>
      <p:sp>
        <p:nvSpPr>
          <p:cNvPr id="2028" name="Shape 20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sartén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030" name="Shape 203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lavaplatos</a:t>
            </a:r>
          </a:p>
        </p:txBody>
      </p:sp>
      <p:sp>
        <p:nvSpPr>
          <p:cNvPr id="2031" name="Shape 2031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 de cocina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 de platos</a:t>
            </a:r>
          </a:p>
        </p:txBody>
      </p:sp>
      <p:sp>
        <p:nvSpPr>
          <p:cNvPr id="2033" name="Shape 203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tabla de cortar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taza</a:t>
            </a:r>
          </a:p>
        </p:txBody>
      </p:sp>
      <p:sp>
        <p:nvSpPr>
          <p:cNvPr id="2036" name="Shape 2036"/>
          <p:cNvSpPr txBox="1"/>
          <p:nvPr/>
        </p:nvSpPr>
        <p:spPr>
          <a:xfrm>
            <a:off x="551715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rallador</a:t>
            </a:r>
          </a:p>
        </p:txBody>
      </p:sp>
      <p:sp>
        <p:nvSpPr>
          <p:cNvPr id="2037" name="Shape 2037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jarra de medir</a:t>
            </a:r>
          </a:p>
        </p:txBody>
      </p:sp>
      <p:pic>
        <p:nvPicPr>
          <p:cNvPr id="2038" name="Shape 20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39" y="4495800"/>
            <a:ext cx="817859" cy="81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Shape 20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8153" y="4343400"/>
            <a:ext cx="1134599" cy="11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Shape 20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1385" y="4527808"/>
            <a:ext cx="826531" cy="8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Shape 20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4529553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Shape 20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4231" y="4529553"/>
            <a:ext cx="786368" cy="78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Shape 20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502" y="5849101"/>
            <a:ext cx="856498" cy="8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9883" y="5850037"/>
            <a:ext cx="918031" cy="9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Shape 20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Shape 20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Shape 20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0660" y="1808459"/>
            <a:ext cx="858539" cy="8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Shape 20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69000" y="180845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Shape 20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7890" y="1808459"/>
            <a:ext cx="792509" cy="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Shape 20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64409" y="1740175"/>
            <a:ext cx="1098590" cy="109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Shape 20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93084" y="3200400"/>
            <a:ext cx="907314" cy="9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Shape 20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69000" y="3200400"/>
            <a:ext cx="768608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Shape 205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80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Shape 20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44330" y="3302000"/>
            <a:ext cx="708670" cy="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Shape 205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3" name="Shape 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puedo recordar que quiero decir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Adiós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Estoy bien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estoy muy bien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siento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Permiso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Quizas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5436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verdad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se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 Amo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(Pero???)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99" name="Shape 2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entonces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Acerca de mi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 historias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368" y="1863168"/>
            <a:ext cx="727631" cy="7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>
            <a:off x="8242856" y="1905000"/>
            <a:ext cx="492344" cy="6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8">
            <a:alphaModFix/>
          </a:blip>
          <a:srcRect b="0" l="0" r="0" t="48463"/>
          <a:stretch/>
        </p:blipFill>
        <p:spPr>
          <a:xfrm>
            <a:off x="3771900" y="5901153"/>
            <a:ext cx="1625599" cy="83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5769114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10">
            <a:alphaModFix/>
          </a:blip>
          <a:srcRect b="39667" l="0" r="0" t="0"/>
          <a:stretch/>
        </p:blipFill>
        <p:spPr>
          <a:xfrm>
            <a:off x="3857625" y="3093250"/>
            <a:ext cx="1428749" cy="8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8386" y="4495501"/>
            <a:ext cx="858837" cy="85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5769114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100" y="3116559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4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5943600" y="1965325"/>
            <a:ext cx="838199" cy="584457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5851525" y="2057400"/>
            <a:ext cx="1006474" cy="41618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3886200" y="1872991"/>
            <a:ext cx="533399" cy="523754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43400" y="1870451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 rot="5400000">
            <a:off x="4890502" y="1815098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23" name="Shape 3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2365375" y="1811336"/>
            <a:ext cx="436164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626096" y="1821874"/>
            <a:ext cx="726703" cy="72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289175" y="1821874"/>
            <a:ext cx="1063623" cy="69272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438399" y="3127116"/>
            <a:ext cx="759083" cy="75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365375" y="3157953"/>
            <a:ext cx="911224" cy="817197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Shape 3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Shape 332"/>
          <p:cNvCxnSpPr/>
          <p:nvPr/>
        </p:nvCxnSpPr>
        <p:spPr>
          <a:xfrm rot="5400000">
            <a:off x="7732276" y="4702531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333" name="Shape 333"/>
          <p:cNvCxnSpPr/>
          <p:nvPr/>
        </p:nvCxnSpPr>
        <p:spPr>
          <a:xfrm rot="-5400000">
            <a:off x="8304607" y="4799408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Shape 334"/>
          <p:cNvCxnSpPr/>
          <p:nvPr/>
        </p:nvCxnSpPr>
        <p:spPr>
          <a:xfrm rot="-5400000">
            <a:off x="8228407" y="4724003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 rot="5400000">
            <a:off x="8113276" y="4688324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pic>
        <p:nvPicPr>
          <p:cNvPr id="336" name="Shape 3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53982" y="459271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5943600" y="45688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rot="2515025">
            <a:off x="4010007" y="4479002"/>
            <a:ext cx="492345" cy="64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flipH="1" rot="2515025">
            <a:off x="4520486" y="4662854"/>
            <a:ext cx="506301" cy="6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7716785" y="58642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Shape 2062"/>
          <p:cNvSpPr/>
          <p:nvPr/>
        </p:nvSpPr>
        <p:spPr>
          <a:xfrm>
            <a:off x="734012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Shape 2064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Shape 206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Shape 20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Shape 20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Shape 206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Shape 20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Shape 20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Shape 20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Shape 20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Shape 20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075" name="Shape 20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Shape 20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amigos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apoyo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ío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educativo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ella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</a:t>
            </a:r>
          </a:p>
        </p:txBody>
      </p:sp>
      <p:pic>
        <p:nvPicPr>
          <p:cNvPr id="2090" name="Shape 20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Shape 20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2" name="Shape 2092"/>
          <p:cNvGrpSpPr/>
          <p:nvPr/>
        </p:nvGrpSpPr>
        <p:grpSpPr>
          <a:xfrm>
            <a:off x="152400" y="5542260"/>
            <a:ext cx="1600199" cy="1171693"/>
            <a:chOff x="152400" y="5542260"/>
            <a:chExt cx="1600199" cy="1171693"/>
          </a:xfrm>
        </p:grpSpPr>
        <p:sp>
          <p:nvSpPr>
            <p:cNvPr id="2093" name="Shape 2093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Shape 2094"/>
            <p:cNvSpPr txBox="1"/>
            <p:nvPr/>
          </p:nvSpPr>
          <p:spPr>
            <a:xfrm>
              <a:off x="1524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eso</a:t>
              </a:r>
            </a:p>
          </p:txBody>
        </p:sp>
        <p:pic>
          <p:nvPicPr>
            <p:cNvPr id="2095" name="Shape 20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400" y="5816600"/>
              <a:ext cx="897354" cy="8973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6" name="Shape 20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16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Shape 20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856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Shape 20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6988" y="4433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Shape 20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556" y="3099356"/>
            <a:ext cx="939243" cy="9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Shape 2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Shape 2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55374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Shape 21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50000" y="5816600"/>
            <a:ext cx="786686" cy="78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Shape 2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Shape 2104"/>
          <p:cNvGrpSpPr/>
          <p:nvPr/>
        </p:nvGrpSpPr>
        <p:grpSpPr>
          <a:xfrm>
            <a:off x="1981200" y="5542260"/>
            <a:ext cx="1600199" cy="1264267"/>
            <a:chOff x="1981200" y="5542260"/>
            <a:chExt cx="1600199" cy="1264267"/>
          </a:xfrm>
        </p:grpSpPr>
        <p:sp>
          <p:nvSpPr>
            <p:cNvPr id="2105" name="Shape 2105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Shape 2106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tú</a:t>
              </a:r>
            </a:p>
          </p:txBody>
        </p:sp>
        <p:pic>
          <p:nvPicPr>
            <p:cNvPr id="2107" name="Shape 2107"/>
            <p:cNvPicPr preferRelativeResize="0"/>
            <p:nvPr/>
          </p:nvPicPr>
          <p:blipFill rotWithShape="1">
            <a:blip r:embed="rId13">
              <a:alphaModFix/>
            </a:blip>
            <a:srcRect b="0" l="0" r="0" t="15226"/>
            <a:stretch/>
          </p:blipFill>
          <p:spPr>
            <a:xfrm>
              <a:off x="2261272" y="5816600"/>
              <a:ext cx="1167728" cy="989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8" name="Shape 2108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2209800" y="17932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Shape 2109"/>
          <p:cNvSpPr/>
          <p:nvPr/>
        </p:nvSpPr>
        <p:spPr>
          <a:xfrm>
            <a:off x="2895600" y="16408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0" name="Shape 2110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1905000" y="4433332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Shape 211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Shape 21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ellos</a:t>
            </a:r>
          </a:p>
        </p:txBody>
      </p:sp>
      <p:grpSp>
        <p:nvGrpSpPr>
          <p:cNvPr id="2113" name="Shape 2113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2114" name="Shape 2114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Shape 2115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él</a:t>
              </a:r>
            </a:p>
          </p:txBody>
        </p:sp>
        <p:pic>
          <p:nvPicPr>
            <p:cNvPr id="2116" name="Shape 21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84600" y="581588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Shape 21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419600" y="5815885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8" name="Shape 2118"/>
          <p:cNvPicPr preferRelativeResize="0"/>
          <p:nvPr/>
        </p:nvPicPr>
        <p:blipFill rotWithShape="1">
          <a:blip r:embed="rId16">
            <a:alphaModFix/>
          </a:blip>
          <a:srcRect b="30682" l="29545" r="48142" t="26478"/>
          <a:stretch/>
        </p:blipFill>
        <p:spPr>
          <a:xfrm>
            <a:off x="4374633" y="4515107"/>
            <a:ext cx="426509" cy="81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Shape 2119"/>
          <p:cNvPicPr preferRelativeResize="0"/>
          <p:nvPr/>
        </p:nvPicPr>
        <p:blipFill rotWithShape="1">
          <a:blip r:embed="rId16">
            <a:alphaModFix/>
          </a:blip>
          <a:srcRect b="30682" l="48295" r="27994" t="24787"/>
          <a:stretch/>
        </p:blipFill>
        <p:spPr>
          <a:xfrm>
            <a:off x="6139662" y="4557310"/>
            <a:ext cx="413536" cy="776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0" name="Shape 2120"/>
          <p:cNvGrpSpPr/>
          <p:nvPr/>
        </p:nvGrpSpPr>
        <p:grpSpPr>
          <a:xfrm>
            <a:off x="152401" y="2854919"/>
            <a:ext cx="1600199" cy="1163340"/>
            <a:chOff x="152401" y="2854919"/>
            <a:chExt cx="1600199" cy="1163340"/>
          </a:xfrm>
        </p:grpSpPr>
        <p:sp>
          <p:nvSpPr>
            <p:cNvPr id="2121" name="Shape 2121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47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‘m</a:t>
              </a:r>
            </a:p>
          </p:txBody>
        </p:sp>
        <p:sp>
          <p:nvSpPr>
            <p:cNvPr id="2122" name="Shape 2122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 soy</a:t>
              </a:r>
            </a:p>
          </p:txBody>
        </p:sp>
        <p:pic>
          <p:nvPicPr>
            <p:cNvPr id="2123" name="Shape 2123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304800" y="3039267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4" name="Shape 2124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2330077" y="31067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90799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Shape 21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641599" y="4433332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7" name="Shape 2127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2128" name="Shape 2128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Shape 2129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nosotros</a:t>
              </a:r>
            </a:p>
          </p:txBody>
        </p:sp>
        <p:pic>
          <p:nvPicPr>
            <p:cNvPr id="2130" name="Shape 2130"/>
            <p:cNvPicPr preferRelativeResize="0"/>
            <p:nvPr/>
          </p:nvPicPr>
          <p:blipFill rotWithShape="1">
            <a:blip r:embed="rId14">
              <a:alphaModFix/>
            </a:blip>
            <a:srcRect b="0" l="0" r="13823" t="26087"/>
            <a:stretch/>
          </p:blipFill>
          <p:spPr>
            <a:xfrm>
              <a:off x="457200" y="4495800"/>
              <a:ext cx="905565" cy="776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Shape 2131"/>
            <p:cNvSpPr/>
            <p:nvPr/>
          </p:nvSpPr>
          <p:spPr>
            <a:xfrm>
              <a:off x="990600" y="4267200"/>
              <a:ext cx="533399" cy="533399"/>
            </a:xfrm>
            <a:prstGeom prst="diamond">
              <a:avLst/>
            </a:prstGeom>
            <a:solidFill>
              <a:srgbClr val="B27B06"/>
            </a:solidFill>
            <a:ln cap="flat" cmpd="sng" w="9525">
              <a:solidFill>
                <a:srgbClr val="B27B0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381000" y="44958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3" name="Shape 2133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5955557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Shape 213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2135" name="Shape 213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Shape 213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io</a:t>
              </a:r>
            </a:p>
          </p:txBody>
        </p:sp>
        <p:pic>
          <p:nvPicPr>
            <p:cNvPr id="2137" name="Shape 21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>
              <a:off x="4571999" y="322645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Shape 2138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4279701" y="3099356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Shape 2139"/>
            <p:cNvSpPr/>
            <p:nvPr/>
          </p:nvSpPr>
          <p:spPr>
            <a:xfrm>
              <a:off x="4038600" y="32004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40" name="Shape 2140"/>
          <p:cNvPicPr preferRelativeResize="0"/>
          <p:nvPr/>
        </p:nvPicPr>
        <p:blipFill rotWithShape="1">
          <a:blip r:embed="rId18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Shape 21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6349999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Shape 214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Shape 214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Shape 214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49" name="Shape 214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Shape 215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Shape 215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Shape 216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161" name="Shape 216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Shape 216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163" name="Shape 216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68" name="Shape 216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69" name="Shape 2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Shape 2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1" name="Shape 217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2172" name="Shape 217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Shape 217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amigo/amiga</a:t>
              </a:r>
            </a:p>
          </p:txBody>
        </p:sp>
        <p:pic>
          <p:nvPicPr>
            <p:cNvPr id="2174" name="Shape 21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30966" y="1766332"/>
              <a:ext cx="900667" cy="900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5" name="Shape 2175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6" name="Shape 2176"/>
          <p:cNvPicPr preferRelativeResize="0"/>
          <p:nvPr/>
        </p:nvPicPr>
        <p:blipFill rotWithShape="1">
          <a:blip r:embed="rId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Shape 2177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Shape 218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Shape 218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Shape 21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Shape 21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90" name="Shape 21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Shape 21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Shape 219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Shape 219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Shape 219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Shape 219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Shape 21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Shape 220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Shape 220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02" name="Shape 220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Shape 220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09" name="Shape 220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10" name="Shape 2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Shape 2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Shape 2212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3" name="Shape 221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Shape 2214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Shape 22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Shape 22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Shape 2220"/>
          <p:cNvSpPr txBox="1"/>
          <p:nvPr/>
        </p:nvSpPr>
        <p:spPr>
          <a:xfrm>
            <a:off x="19812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</a:p>
        </p:txBody>
      </p:sp>
      <p:pic>
        <p:nvPicPr>
          <p:cNvPr id="2221" name="Shape 2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29" name="Shape 222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Shape 223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Shape 22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Shape 22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Shape 22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Shape 22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Shape 22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Shape 22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41" name="Shape 22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Shape 22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43" name="Shape 22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44" name="Shape 22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45" name="Shape 224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46" name="Shape 224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47" name="Shape 224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48" name="Shape 22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49" name="Shape 2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Shape 2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Shape 225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2" name="Shape 225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Shape 2253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Shape 225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Shape 225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Shape 225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apoyo</a:t>
            </a:r>
          </a:p>
        </p:txBody>
      </p:sp>
      <p:pic>
        <p:nvPicPr>
          <p:cNvPr id="2260" name="Shape 22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451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Shape 226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Shape 226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Shape 226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68" name="Shape 226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Shape 226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Shape 227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Shape 227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Shape 22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Shape 227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Shape 227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Shape 22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Shape 22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80" name="Shape 22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Shape 22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82" name="Shape 22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83" name="Shape 22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84" name="Shape 228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86" name="Shape 228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87" name="Shape 22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88" name="Shape 2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Shape 2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Shape 229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1" name="Shape 22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Shape 2292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Shape 229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Shape 229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Shape 2298"/>
          <p:cNvSpPr txBox="1"/>
          <p:nvPr/>
        </p:nvSpPr>
        <p:spPr>
          <a:xfrm>
            <a:off x="1981200" y="1524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educativo</a:t>
            </a:r>
          </a:p>
        </p:txBody>
      </p:sp>
      <p:pic>
        <p:nvPicPr>
          <p:cNvPr id="2299" name="Shape 2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633" y="1768435"/>
            <a:ext cx="939243" cy="9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Shape 23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07" name="Shape 23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Shape 23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Shape 231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Shape 231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318" name="Shape 231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Shape 231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321" name="Shape 232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22" name="Shape 2322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24" name="Shape 232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Shape 2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Shape 2328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9" name="Shape 232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Shape 2330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Shape 233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Shape 233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pic>
        <p:nvPicPr>
          <p:cNvPr id="2337" name="Shape 23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8066" y="178667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Shape 23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Shape 23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900" y="316269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Shape 23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0900" y="4509214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Shape 23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4780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Shape 23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Shape 23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16210" y="3107153"/>
            <a:ext cx="931445" cy="9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Shape 23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200" y="181143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Shape 23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01900" y="3162696"/>
            <a:ext cx="875903" cy="87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Shape 23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419600"/>
            <a:ext cx="939085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Shape 23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5700" y="4509214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Shape 23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28532" y="4478039"/>
            <a:ext cx="855960" cy="8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Shape 23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Shape 23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Shape 2352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conductor</a:t>
            </a:r>
          </a:p>
        </p:txBody>
      </p:sp>
      <p:sp>
        <p:nvSpPr>
          <p:cNvPr id="2353" name="Shape 235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 Ocupacional</a:t>
            </a:r>
          </a:p>
        </p:txBody>
      </p:sp>
      <p:sp>
        <p:nvSpPr>
          <p:cNvPr id="2354" name="Shape 235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manitas</a:t>
            </a:r>
          </a:p>
        </p:txBody>
      </p:sp>
      <p:sp>
        <p:nvSpPr>
          <p:cNvPr id="2355" name="Shape 235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piloto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oficial de policía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cartero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enfermera</a:t>
            </a:r>
          </a:p>
        </p:txBody>
      </p:sp>
      <p:sp>
        <p:nvSpPr>
          <p:cNvPr id="2359" name="Shape 2359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 de lenguaje</a:t>
            </a:r>
          </a:p>
        </p:txBody>
      </p:sp>
      <p:grpSp>
        <p:nvGrpSpPr>
          <p:cNvPr id="2360" name="Shape 2360"/>
          <p:cNvGrpSpPr/>
          <p:nvPr/>
        </p:nvGrpSpPr>
        <p:grpSpPr>
          <a:xfrm>
            <a:off x="3771900" y="2875259"/>
            <a:ext cx="1600199" cy="1163340"/>
            <a:chOff x="3771900" y="2875259"/>
            <a:chExt cx="1600199" cy="1163340"/>
          </a:xfrm>
        </p:grpSpPr>
        <p:sp>
          <p:nvSpPr>
            <p:cNvPr id="2361" name="Shape 2361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2" name="Shape 236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165600" y="3154659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3" name="Shape 2363"/>
            <p:cNvSpPr txBox="1"/>
            <p:nvPr/>
          </p:nvSpPr>
          <p:spPr>
            <a:xfrm>
              <a:off x="37719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dentista</a:t>
              </a:r>
            </a:p>
          </p:txBody>
        </p:sp>
      </p:grpSp>
      <p:sp>
        <p:nvSpPr>
          <p:cNvPr id="2364" name="Shape 23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</a:p>
        </p:txBody>
      </p:sp>
      <p:sp>
        <p:nvSpPr>
          <p:cNvPr id="2365" name="Shape 236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Asistente personal</a:t>
            </a:r>
          </a:p>
        </p:txBody>
      </p:sp>
      <p:sp>
        <p:nvSpPr>
          <p:cNvPr id="2366" name="Shape 236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portero</a:t>
            </a:r>
          </a:p>
        </p:txBody>
      </p:sp>
      <p:sp>
        <p:nvSpPr>
          <p:cNvPr id="2367" name="Shape 236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ánico</a:t>
            </a:r>
          </a:p>
        </p:txBody>
      </p:sp>
      <p:sp>
        <p:nvSpPr>
          <p:cNvPr id="2368" name="Shape 2368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fisio</a:t>
            </a:r>
          </a:p>
        </p:txBody>
      </p:sp>
      <p:sp>
        <p:nvSpPr>
          <p:cNvPr id="2369" name="Shape 2369"/>
          <p:cNvSpPr txBox="1"/>
          <p:nvPr/>
        </p:nvSpPr>
        <p:spPr>
          <a:xfrm>
            <a:off x="7315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asistenta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Shape 237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76" name="Shape 237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Shape 238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Shape 23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Shape 238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Shape 238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388" name="Shape 238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Shape 238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391" name="Shape 23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95" name="Shape 239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96" name="Shape 2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Shape 2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Shape 2398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9" name="Shape 23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Shape 2400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Shape 240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Shape 240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Shape 240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Shape 240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Padre </a:t>
            </a:r>
          </a:p>
        </p:txBody>
      </p:sp>
      <p:pic>
        <p:nvPicPr>
          <p:cNvPr id="2407" name="Shape 24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16269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Shape 2408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niño/niña</a:t>
            </a:r>
          </a:p>
        </p:txBody>
      </p:sp>
      <p:sp>
        <p:nvSpPr>
          <p:cNvPr id="2409" name="Shape 2409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ebé</a:t>
            </a:r>
          </a:p>
        </p:txBody>
      </p:sp>
      <p:sp>
        <p:nvSpPr>
          <p:cNvPr id="2410" name="Shape 241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hermana</a:t>
            </a:r>
          </a:p>
        </p:txBody>
      </p:sp>
      <p:sp>
        <p:nvSpPr>
          <p:cNvPr id="2411" name="Shape 241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</a:t>
            </a:r>
          </a:p>
        </p:txBody>
      </p:sp>
      <p:sp>
        <p:nvSpPr>
          <p:cNvPr id="2412" name="Shape 2412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adre</a:t>
            </a:r>
          </a:p>
        </p:txBody>
      </p:sp>
      <p:sp>
        <p:nvSpPr>
          <p:cNvPr id="2413" name="Shape 2413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señora</a:t>
            </a:r>
          </a:p>
        </p:txBody>
      </p:sp>
      <p:sp>
        <p:nvSpPr>
          <p:cNvPr id="2414" name="Shape 2414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hombre</a:t>
            </a:r>
          </a:p>
        </p:txBody>
      </p:sp>
      <p:sp>
        <p:nvSpPr>
          <p:cNvPr id="2415" name="Shape 241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Abuelo</a:t>
            </a:r>
          </a:p>
        </p:txBody>
      </p:sp>
      <p:sp>
        <p:nvSpPr>
          <p:cNvPr id="2416" name="Shape 241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Abuela</a:t>
            </a:r>
          </a:p>
        </p:txBody>
      </p:sp>
      <p:pic>
        <p:nvPicPr>
          <p:cNvPr id="2417" name="Shape 24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4509214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Shape 24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000" y="1836122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Shape 24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1836122"/>
            <a:ext cx="843577" cy="8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84091"/>
            <a:ext cx="882908" cy="8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13">
            <a:alphaModFix/>
          </a:blip>
          <a:srcRect b="27344" l="21874" r="26562" t="25780"/>
          <a:stretch/>
        </p:blipFill>
        <p:spPr>
          <a:xfrm>
            <a:off x="7709454" y="3193474"/>
            <a:ext cx="8382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4" name="Shape 2424"/>
          <p:cNvGrpSpPr/>
          <p:nvPr/>
        </p:nvGrpSpPr>
        <p:grpSpPr>
          <a:xfrm>
            <a:off x="1981200" y="2875259"/>
            <a:ext cx="1600199" cy="1163340"/>
            <a:chOff x="1981200" y="2875259"/>
            <a:chExt cx="1600199" cy="1163340"/>
          </a:xfrm>
        </p:grpSpPr>
        <p:sp>
          <p:nvSpPr>
            <p:cNvPr id="2425" name="Shape 2425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Shape 2426"/>
            <p:cNvSpPr txBox="1"/>
            <p:nvPr/>
          </p:nvSpPr>
          <p:spPr>
            <a:xfrm>
              <a:off x="19812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hermano</a:t>
              </a:r>
            </a:p>
          </p:txBody>
        </p:sp>
        <p:pic>
          <p:nvPicPr>
            <p:cNvPr id="2427" name="Shape 24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97984" y="3086496"/>
              <a:ext cx="952103" cy="952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8" name="Shape 24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Shape 24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3815251">
            <a:off x="5943599" y="3162696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hape 2434"/>
          <p:cNvSpPr/>
          <p:nvPr/>
        </p:nvSpPr>
        <p:spPr>
          <a:xfrm>
            <a:off x="7333456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Shape 2435"/>
          <p:cNvSpPr/>
          <p:nvPr/>
        </p:nvSpPr>
        <p:spPr>
          <a:xfrm>
            <a:off x="7340600" y="4176762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Shape 2436"/>
          <p:cNvSpPr/>
          <p:nvPr/>
        </p:nvSpPr>
        <p:spPr>
          <a:xfrm>
            <a:off x="152401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Shape 243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Shape 243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Shape 244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Shape 24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Shape 24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Shape 2444"/>
          <p:cNvSpPr/>
          <p:nvPr/>
        </p:nvSpPr>
        <p:spPr>
          <a:xfrm>
            <a:off x="1956277" y="1524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Shape 2445"/>
          <p:cNvSpPr/>
          <p:nvPr/>
        </p:nvSpPr>
        <p:spPr>
          <a:xfrm>
            <a:off x="1956277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Shape 24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Shape 244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Shape 244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Shape 2449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Shape 245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Shape 2451"/>
          <p:cNvSpPr/>
          <p:nvPr/>
        </p:nvSpPr>
        <p:spPr>
          <a:xfrm>
            <a:off x="152401" y="289113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Shape 245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Shape 245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454" name="Shape 245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Shape 245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456" name="Shape 245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457" name="Shape 245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458" name="Shape 2458"/>
          <p:cNvSpPr txBox="1"/>
          <p:nvPr/>
        </p:nvSpPr>
        <p:spPr>
          <a:xfrm>
            <a:off x="5562600" y="14935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siento bien</a:t>
            </a:r>
          </a:p>
        </p:txBody>
      </p:sp>
      <p:sp>
        <p:nvSpPr>
          <p:cNvPr id="2459" name="Shape 2459"/>
          <p:cNvSpPr txBox="1"/>
          <p:nvPr/>
        </p:nvSpPr>
        <p:spPr>
          <a:xfrm>
            <a:off x="55626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un problema con mi</a:t>
            </a:r>
          </a:p>
        </p:txBody>
      </p:sp>
      <p:sp>
        <p:nvSpPr>
          <p:cNvPr id="2460" name="Shape 2460"/>
          <p:cNvSpPr txBox="1"/>
          <p:nvPr/>
        </p:nvSpPr>
        <p:spPr>
          <a:xfrm>
            <a:off x="19812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 descansar en mi cama</a:t>
            </a:r>
          </a:p>
        </p:txBody>
      </p:sp>
      <p:sp>
        <p:nvSpPr>
          <p:cNvPr id="2461" name="Shape 2461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gusta afeitarme</a:t>
            </a:r>
          </a:p>
        </p:txBody>
      </p:sp>
      <p:sp>
        <p:nvSpPr>
          <p:cNvPr id="2462" name="Shape 2462"/>
          <p:cNvSpPr txBox="1"/>
          <p:nvPr/>
        </p:nvSpPr>
        <p:spPr>
          <a:xfrm>
            <a:off x="1956277" y="154434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el aseo</a:t>
            </a:r>
          </a:p>
        </p:txBody>
      </p:sp>
      <p:sp>
        <p:nvSpPr>
          <p:cNvPr id="2463" name="Shape 2463"/>
          <p:cNvSpPr txBox="1"/>
          <p:nvPr/>
        </p:nvSpPr>
        <p:spPr>
          <a:xfrm>
            <a:off x="152401" y="55626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cambiarme</a:t>
            </a:r>
          </a:p>
        </p:txBody>
      </p:sp>
      <p:pic>
        <p:nvPicPr>
          <p:cNvPr id="2464" name="Shape 2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Shape 24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Shape 246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Shape 24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Shape 2468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algo de ayuda</a:t>
            </a:r>
          </a:p>
        </p:txBody>
      </p:sp>
      <p:pic>
        <p:nvPicPr>
          <p:cNvPr id="2469" name="Shape 24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Shape 2470"/>
          <p:cNvSpPr txBox="1"/>
          <p:nvPr/>
        </p:nvSpPr>
        <p:spPr>
          <a:xfrm>
            <a:off x="5562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mis medicinas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7340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 puedes limpiar mis gafas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19812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gustaría una ducha</a:t>
            </a:r>
          </a:p>
        </p:txBody>
      </p:sp>
      <p:sp>
        <p:nvSpPr>
          <p:cNvPr id="2473" name="Shape 2473"/>
          <p:cNvSpPr txBox="1"/>
          <p:nvPr/>
        </p:nvSpPr>
        <p:spPr>
          <a:xfrm>
            <a:off x="37338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encantaría tomar un ba</a:t>
            </a:r>
            <a:r>
              <a:rPr lang="en-US">
                <a:solidFill>
                  <a:schemeClr val="dk1"/>
                </a:solidFill>
              </a:rPr>
              <a:t>ño</a:t>
            </a:r>
          </a:p>
        </p:txBody>
      </p:sp>
      <p:sp>
        <p:nvSpPr>
          <p:cNvPr id="2474" name="Shape 2474"/>
          <p:cNvSpPr txBox="1"/>
          <p:nvPr/>
        </p:nvSpPr>
        <p:spPr>
          <a:xfrm>
            <a:off x="3771900" y="555474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puedes peinar por favor</a:t>
            </a:r>
          </a:p>
        </p:txBody>
      </p:sp>
      <p:pic>
        <p:nvPicPr>
          <p:cNvPr id="2475" name="Shape 2475"/>
          <p:cNvPicPr preferRelativeResize="0"/>
          <p:nvPr/>
        </p:nvPicPr>
        <p:blipFill rotWithShape="1">
          <a:blip r:embed="rId7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Shape 2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741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Shape 2477"/>
          <p:cNvSpPr txBox="1"/>
          <p:nvPr/>
        </p:nvSpPr>
        <p:spPr>
          <a:xfrm>
            <a:off x="152400" y="417676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puedes hacer las u</a:t>
            </a:r>
            <a:r>
              <a:rPr lang="en-US">
                <a:solidFill>
                  <a:schemeClr val="dk1"/>
                </a:solidFill>
              </a:rPr>
              <a:t>ñas, por favor</a:t>
            </a:r>
          </a:p>
        </p:txBody>
      </p:sp>
      <p:pic>
        <p:nvPicPr>
          <p:cNvPr id="2478" name="Shape 24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7187" y="5815569"/>
            <a:ext cx="902512" cy="9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Shape 24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213549">
            <a:off x="3895733" y="5918457"/>
            <a:ext cx="621552" cy="6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Shape 24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76600"/>
            <a:ext cx="719435" cy="7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Shape 24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4430882"/>
            <a:ext cx="909221" cy="9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Shape 24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Shape 24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22750" y="3113384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49721" y="3565526"/>
            <a:ext cx="473073" cy="4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Shape 24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97321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Shape 24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62199" y="3185883"/>
            <a:ext cx="909222" cy="9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725" y="1797308"/>
            <a:ext cx="890030" cy="8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Shape 24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275" y="5959476"/>
            <a:ext cx="746123" cy="7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Shape 2489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artículos de aseo</a:t>
            </a:r>
          </a:p>
        </p:txBody>
      </p:sp>
      <p:sp>
        <p:nvSpPr>
          <p:cNvPr id="2490" name="Shape 2490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del cuerpo</a:t>
            </a:r>
          </a:p>
        </p:txBody>
      </p:sp>
      <p:sp>
        <p:nvSpPr>
          <p:cNvPr id="2491" name="Shape 2491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ropa</a:t>
            </a:r>
          </a:p>
        </p:txBody>
      </p:sp>
      <p:pic>
        <p:nvPicPr>
          <p:cNvPr id="2492" name="Shape 249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39606" y="1799053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Shape 249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9589" y="3155651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Shape 249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16849" y="465663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Shape 249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11243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Shape 249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1982" y="4563526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Shape 249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Shape 249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31848" y="4550648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Shape 249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065400" y="4572000"/>
            <a:ext cx="6402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Shape 2504"/>
          <p:cNvSpPr/>
          <p:nvPr/>
        </p:nvSpPr>
        <p:spPr>
          <a:xfrm>
            <a:off x="1981200" y="151720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Shape 25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Shape 25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Shape 25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Shape 25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Shape 250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10" name="Shape 25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Shape 25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Shape 25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Shape 251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Shape 25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Shape 25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Shape 251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Shape 252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Shape 252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Shape 252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523" name="Shape 252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Shape 252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525" name="Shape 252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528" name="Shape 252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529" name="Shape 2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Shape 2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Shape 253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32" name="Shape 253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533" name="Shape 253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Shape 2534"/>
          <p:cNvSpPr txBox="1"/>
          <p:nvPr/>
        </p:nvSpPr>
        <p:spPr>
          <a:xfrm>
            <a:off x="1981200" y="1514098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dolor en mi</a:t>
            </a: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35" name="Shape 25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675" y="1796482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Shape 25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37" y="4487860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Shape 25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2550" y="3178819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Shape 25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5867400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Shape 25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Shape 25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4984" y="4495800"/>
            <a:ext cx="881063" cy="8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Shape 25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1791097"/>
            <a:ext cx="921614" cy="92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Shape 25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199" y="1676400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Shape 2543"/>
          <p:cNvSpPr/>
          <p:nvPr/>
        </p:nvSpPr>
        <p:spPr>
          <a:xfrm>
            <a:off x="2354984" y="1872991"/>
            <a:ext cx="616815" cy="540000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Shape 2544"/>
          <p:cNvSpPr txBox="1"/>
          <p:nvPr/>
        </p:nvSpPr>
        <p:spPr>
          <a:xfrm>
            <a:off x="5562600" y="291705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45" name="Shape 25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1267" y="2194108"/>
            <a:ext cx="422167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Shape 25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800" y="1926674"/>
            <a:ext cx="412733" cy="41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Shape 25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4391335" y="1882207"/>
            <a:ext cx="409264" cy="4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Shape 2548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3810000" y="1600200"/>
            <a:ext cx="584195" cy="10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Shape 2549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cabeza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0" name="Shape 2550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siento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oído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1981200" y="41778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resfriado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picar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4" name="Shape 255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espalda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5" name="Shape 2555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estómago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6" name="Shape 2556"/>
          <p:cNvSpPr txBox="1"/>
          <p:nvPr/>
        </p:nvSpPr>
        <p:spPr>
          <a:xfrm>
            <a:off x="190500" y="4195300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7" name="Shape 2557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dientes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58" name="Shape 25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2764" y="5770564"/>
            <a:ext cx="935036" cy="9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Shape 25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2764" y="4495800"/>
            <a:ext cx="915899" cy="9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Shape 256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Shape 25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0335" y="311055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Shape 256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44738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Shape 2563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pecho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73406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ay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65" name="Shape 2565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calambre</a:t>
            </a:r>
          </a:p>
        </p:txBody>
      </p:sp>
      <p:sp>
        <p:nvSpPr>
          <p:cNvPr id="2566" name="Shape 256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garganta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67" name="Shape 2567"/>
          <p:cNvSpPr/>
          <p:nvPr/>
        </p:nvSpPr>
        <p:spPr>
          <a:xfrm rot="-767533">
            <a:off x="2306521" y="3219228"/>
            <a:ext cx="435244" cy="626561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Shape 2568"/>
          <p:cNvSpPr/>
          <p:nvPr/>
        </p:nvSpPr>
        <p:spPr>
          <a:xfrm rot="-767533">
            <a:off x="698684" y="3236608"/>
            <a:ext cx="263820" cy="516743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Shape 2569"/>
          <p:cNvSpPr/>
          <p:nvPr/>
        </p:nvSpPr>
        <p:spPr>
          <a:xfrm rot="-767533">
            <a:off x="4131735" y="5975066"/>
            <a:ext cx="262774" cy="31855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0" name="Shape 2570"/>
          <p:cNvSpPr/>
          <p:nvPr/>
        </p:nvSpPr>
        <p:spPr>
          <a:xfrm flipH="1" rot="-767533">
            <a:off x="4594917" y="5983310"/>
            <a:ext cx="328863" cy="24388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Shape 2571"/>
          <p:cNvSpPr/>
          <p:nvPr/>
        </p:nvSpPr>
        <p:spPr>
          <a:xfrm flipH="1" rot="-767533">
            <a:off x="2976482" y="6266595"/>
            <a:ext cx="377982" cy="18271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Shape 25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Shape 2578"/>
          <p:cNvSpPr/>
          <p:nvPr/>
        </p:nvSpPr>
        <p:spPr>
          <a:xfrm>
            <a:off x="152398" y="4191000"/>
            <a:ext cx="1600201" cy="1219199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Shape 257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Shape 258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3" name="Shape 258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2584" name="Shape 2584"/>
          <p:cNvSpPr/>
          <p:nvPr/>
        </p:nvSpPr>
        <p:spPr>
          <a:xfrm>
            <a:off x="5562600" y="4196328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5" name="Shape 258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b="0" baseline="0" i="0" lang="en-US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86" name="Shape 25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Shape 25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ser</a:t>
            </a:r>
          </a:p>
        </p:txBody>
      </p:sp>
      <p:sp>
        <p:nvSpPr>
          <p:cNvPr id="2588" name="Shape 2588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soy</a:t>
            </a:r>
          </a:p>
        </p:txBody>
      </p:sp>
      <p:sp>
        <p:nvSpPr>
          <p:cNvPr id="2589" name="Shape 258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590" name="Shape 259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1" name="Shape 25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592" name="Shape 25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Shape 259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594" name="Shape 259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595" name="Shape 259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596" name="Shape 259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2597" name="Shape 2597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nada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19812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esto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03" name="Shape 260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04" name="Shape 2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Shape 2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Shape 26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7" name="Shape 260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Shape 260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pic>
        <p:nvPicPr>
          <p:cNvPr id="2609" name="Shape 26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Shape 2610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Shape 261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612" name="Shape 2612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2613" name="Shape 2613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Shape 2614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</a:p>
        </p:txBody>
      </p:sp>
      <p:sp>
        <p:nvSpPr>
          <p:cNvPr id="2615" name="Shape 261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6" name="Shape 26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Shape 2617"/>
          <p:cNvSpPr txBox="1"/>
          <p:nvPr/>
        </p:nvSpPr>
        <p:spPr>
          <a:xfrm>
            <a:off x="1956277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posición de las palabras</a:t>
            </a:r>
          </a:p>
        </p:txBody>
      </p:sp>
      <p:pic>
        <p:nvPicPr>
          <p:cNvPr id="2618" name="Shape 26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Shape 26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" y="4509214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Shape 2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Shape 2621"/>
          <p:cNvSpPr/>
          <p:nvPr/>
        </p:nvSpPr>
        <p:spPr>
          <a:xfrm>
            <a:off x="533400" y="3193474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Shape 2622"/>
          <p:cNvSpPr/>
          <p:nvPr/>
        </p:nvSpPr>
        <p:spPr>
          <a:xfrm>
            <a:off x="762000" y="4529553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Shape 2623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Shape 2624"/>
          <p:cNvSpPr/>
          <p:nvPr/>
        </p:nvSpPr>
        <p:spPr>
          <a:xfrm>
            <a:off x="4054519" y="3429000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5" name="Shape 2625"/>
          <p:cNvCxnSpPr/>
          <p:nvPr/>
        </p:nvCxnSpPr>
        <p:spPr>
          <a:xfrm flipH="1">
            <a:off x="4545011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626" name="Shape 2626"/>
          <p:cNvSpPr/>
          <p:nvPr/>
        </p:nvSpPr>
        <p:spPr>
          <a:xfrm>
            <a:off x="2667000" y="3615153"/>
            <a:ext cx="365080" cy="347245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7" name="Shape 2627"/>
          <p:cNvCxnSpPr/>
          <p:nvPr/>
        </p:nvCxnSpPr>
        <p:spPr>
          <a:xfrm rot="5400000">
            <a:off x="2581104" y="3341515"/>
            <a:ext cx="478180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628" name="Shape 2628"/>
          <p:cNvGrpSpPr/>
          <p:nvPr/>
        </p:nvGrpSpPr>
        <p:grpSpPr>
          <a:xfrm>
            <a:off x="1981200" y="4170660"/>
            <a:ext cx="1600199" cy="1183679"/>
            <a:chOff x="1981200" y="4170660"/>
            <a:chExt cx="1600199" cy="1183679"/>
          </a:xfrm>
        </p:grpSpPr>
        <p:sp>
          <p:nvSpPr>
            <p:cNvPr id="2629" name="Shape 2629"/>
            <p:cNvSpPr/>
            <p:nvPr/>
          </p:nvSpPr>
          <p:spPr>
            <a:xfrm>
              <a:off x="1981200" y="4191000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Shape 2630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para</a:t>
              </a:r>
            </a:p>
          </p:txBody>
        </p:sp>
        <p:pic>
          <p:nvPicPr>
            <p:cNvPr id="2631" name="Shape 26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62677" y="4365605"/>
              <a:ext cx="968394" cy="968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2" name="Shape 26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3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Shape 2633"/>
          <p:cNvSpPr txBox="1"/>
          <p:nvPr/>
        </p:nvSpPr>
        <p:spPr>
          <a:xfrm>
            <a:off x="5562600" y="14478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fuera</a:t>
            </a:r>
          </a:p>
        </p:txBody>
      </p:sp>
      <p:grpSp>
        <p:nvGrpSpPr>
          <p:cNvPr id="2634" name="Shape 2634"/>
          <p:cNvGrpSpPr/>
          <p:nvPr/>
        </p:nvGrpSpPr>
        <p:grpSpPr>
          <a:xfrm>
            <a:off x="3771900" y="1502945"/>
            <a:ext cx="1600199" cy="1164053"/>
            <a:chOff x="3771900" y="1502945"/>
            <a:chExt cx="1600199" cy="1164053"/>
          </a:xfrm>
        </p:grpSpPr>
        <p:sp>
          <p:nvSpPr>
            <p:cNvPr id="2635" name="Shape 2635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EF07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Shape 2636"/>
            <p:cNvSpPr txBox="1"/>
            <p:nvPr/>
          </p:nvSpPr>
          <p:spPr>
            <a:xfrm>
              <a:off x="3771900" y="1502945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diversión</a:t>
              </a:r>
            </a:p>
          </p:txBody>
        </p:sp>
        <p:pic>
          <p:nvPicPr>
            <p:cNvPr id="2637" name="Shape 26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40200" y="1797308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8" name="Shape 26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8592" y="1752600"/>
            <a:ext cx="819407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Shape 263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arroba</a:t>
            </a:r>
          </a:p>
        </p:txBody>
      </p:sp>
      <p:sp>
        <p:nvSpPr>
          <p:cNvPr id="2640" name="Shape 2640"/>
          <p:cNvSpPr txBox="1"/>
          <p:nvPr/>
        </p:nvSpPr>
        <p:spPr>
          <a:xfrm>
            <a:off x="73406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el/la</a:t>
            </a:r>
          </a:p>
        </p:txBody>
      </p:sp>
      <p:sp>
        <p:nvSpPr>
          <p:cNvPr id="2641" name="Shape 2641"/>
          <p:cNvSpPr/>
          <p:nvPr/>
        </p:nvSpPr>
        <p:spPr>
          <a:xfrm>
            <a:off x="7772400" y="5901153"/>
            <a:ext cx="685799" cy="5758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Shape 2642"/>
          <p:cNvSpPr txBox="1"/>
          <p:nvPr/>
        </p:nvSpPr>
        <p:spPr>
          <a:xfrm>
            <a:off x="5562600" y="419632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cerca</a:t>
            </a:r>
          </a:p>
        </p:txBody>
      </p:sp>
      <p:pic>
        <p:nvPicPr>
          <p:cNvPr id="2643" name="Shape 26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37300" y="4529553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Shape 26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3717" y="4483814"/>
            <a:ext cx="944562" cy="94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7719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7" name="Shape 3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Edad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Vivo con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Mascota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Escuela/colegio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(Ayuda comunicacional??)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Música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Pasatiempo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{Programas de televisión??}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771900" y="556260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Cuéntame acerca de tí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scapacidad</a:t>
            </a:r>
          </a:p>
        </p:txBody>
      </p:sp>
      <p:sp>
        <p:nvSpPr>
          <p:cNvPr id="388" name="Shape 38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Nombre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Vivo en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3810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85435"/>
            <a:ext cx="1032755" cy="10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11">
            <a:alphaModFix/>
          </a:blip>
          <a:srcRect b="35537" l="0" r="45584" t="0"/>
          <a:stretch/>
        </p:blipFill>
        <p:spPr>
          <a:xfrm>
            <a:off x="2362200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1676400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0062" y="302330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13">
            <a:alphaModFix/>
          </a:blip>
          <a:srcRect b="0" l="61914" r="0" t="38325"/>
          <a:stretch/>
        </p:blipFill>
        <p:spPr>
          <a:xfrm>
            <a:off x="758233" y="3495053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13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65587" y="2985337"/>
            <a:ext cx="1012799" cy="10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8337" y="2819400"/>
            <a:ext cx="1262063" cy="126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 rotWithShape="1">
          <a:blip r:embed="rId16">
            <a:alphaModFix/>
          </a:blip>
          <a:srcRect b="0" l="0" r="49804" t="0"/>
          <a:stretch/>
        </p:blipFill>
        <p:spPr>
          <a:xfrm>
            <a:off x="7848600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4791" y="5820191"/>
            <a:ext cx="656809" cy="6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21150" y="4316491"/>
            <a:ext cx="901700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24917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0485" y="44061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24600" y="43434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óvi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flipH="1">
            <a:off x="3771898" y="5922591"/>
            <a:ext cx="630609" cy="6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4343400" y="6228348"/>
            <a:ext cx="381000" cy="324851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699671" y="5995071"/>
            <a:ext cx="634327" cy="63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Shape 26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Shape 26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Shape 26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Shape 26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Shape 26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7" name="Shape 26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Shape 26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Shape 26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Shape 26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Shape 266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666" name="Shape 266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Shape 266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668" name="Shape 266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669" name="Shape 266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670" name="Shape 267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arriba</a:t>
            </a:r>
          </a:p>
        </p:txBody>
      </p:sp>
      <p:sp>
        <p:nvSpPr>
          <p:cNvPr id="2671" name="Shape 267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abajo</a:t>
            </a:r>
          </a:p>
        </p:txBody>
      </p:sp>
      <p:sp>
        <p:nvSpPr>
          <p:cNvPr id="2672" name="Shape 267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adentro</a:t>
            </a:r>
          </a:p>
        </p:txBody>
      </p:sp>
      <p:sp>
        <p:nvSpPr>
          <p:cNvPr id="2673" name="Shape 267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allá</a:t>
            </a:r>
          </a:p>
        </p:txBody>
      </p:sp>
      <p:sp>
        <p:nvSpPr>
          <p:cNvPr id="2674" name="Shape 267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centro</a:t>
            </a:r>
          </a:p>
        </p:txBody>
      </p:sp>
      <p:sp>
        <p:nvSpPr>
          <p:cNvPr id="2675" name="Shape 267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</a:p>
        </p:txBody>
      </p:sp>
      <p:sp>
        <p:nvSpPr>
          <p:cNvPr id="2676" name="Shape 267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salir</a:t>
            </a:r>
          </a:p>
        </p:txBody>
      </p:sp>
      <p:sp>
        <p:nvSpPr>
          <p:cNvPr id="2677" name="Shape 267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 alto</a:t>
            </a:r>
          </a:p>
        </p:txBody>
      </p:sp>
      <p:sp>
        <p:nvSpPr>
          <p:cNvPr id="2678" name="Shape 267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 bajo</a:t>
            </a:r>
          </a:p>
        </p:txBody>
      </p:sp>
      <p:sp>
        <p:nvSpPr>
          <p:cNvPr id="2679" name="Shape 267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debajo</a:t>
            </a:r>
          </a:p>
        </p:txBody>
      </p:sp>
      <p:sp>
        <p:nvSpPr>
          <p:cNvPr id="2680" name="Shape 268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</a:p>
        </p:txBody>
      </p:sp>
      <p:sp>
        <p:nvSpPr>
          <p:cNvPr id="2681" name="Shape 2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82" name="Shape 268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83" name="Shape 2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Shape 26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Shape 268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Shape 268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7" name="Shape 268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Shape 26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35408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Shape 26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892" y="1828800"/>
            <a:ext cx="705108" cy="7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Shape 26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Shape 2691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692" name="Shape 2692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Shape 2693"/>
            <p:cNvSpPr txBox="1"/>
            <p:nvPr/>
          </p:nvSpPr>
          <p:spPr>
            <a:xfrm>
              <a:off x="7340121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afuera</a:t>
              </a:r>
            </a:p>
          </p:txBody>
        </p:sp>
        <p:pic>
          <p:nvPicPr>
            <p:cNvPr id="2694" name="Shape 26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22156" y="1784608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5" name="Shape 26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5350" y="315976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Shape 26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2156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Shape 26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Shape 26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Shape 26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Shape 27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Shape 270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Shape 2702"/>
          <p:cNvSpPr/>
          <p:nvPr/>
        </p:nvSpPr>
        <p:spPr>
          <a:xfrm>
            <a:off x="3771900" y="3401069"/>
            <a:ext cx="609599" cy="609599"/>
          </a:xfrm>
          <a:prstGeom prst="mathMultiply">
            <a:avLst>
              <a:gd fmla="val 23520" name="adj1"/>
            </a:avLst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3" name="Shape 2703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2704" name="Shape 2704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Shape 2705"/>
            <p:cNvSpPr txBox="1"/>
            <p:nvPr/>
          </p:nvSpPr>
          <p:spPr>
            <a:xfrm>
              <a:off x="19812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aquí</a:t>
              </a: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2438400" y="3429000"/>
              <a:ext cx="609599" cy="609599"/>
            </a:xfrm>
            <a:prstGeom prst="mathMultiply">
              <a:avLst>
                <a:gd fmla="val 23520" name="adj1"/>
              </a:avLst>
            </a:prstGeom>
            <a:solidFill>
              <a:srgbClr val="3366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7" name="Shape 2707"/>
            <p:cNvCxnSpPr/>
            <p:nvPr/>
          </p:nvCxnSpPr>
          <p:spPr>
            <a:xfrm rot="5400000">
              <a:off x="2548839" y="3387833"/>
              <a:ext cx="388719" cy="15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cxnSp>
        <p:nvCxnSpPr>
          <p:cNvPr id="2708" name="Shape 2708"/>
          <p:cNvCxnSpPr/>
          <p:nvPr/>
        </p:nvCxnSpPr>
        <p:spPr>
          <a:xfrm flipH="1">
            <a:off x="4381499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Shape 2713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Shape 2715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Shape 271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Shape 2721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722" name="Shape 2722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3" name="Shape 272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24" name="Shape 272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Shape 2727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8" name="Shape 272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29" name="Shape 272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2730" name="Shape 27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732" name="Shape 273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2735" name="Shape 273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2736" name="Shape 273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737" name="Shape 273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2738" name="Shape 2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Shape 27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Shape 2740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2741" name="Shape 274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Shape 2742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Shape 274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Shape 2748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2749" name="Shape 2749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2750" name="Shape 27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Spelling</a:t>
            </a:r>
          </a:p>
        </p:txBody>
      </p:sp>
      <p:pic>
        <p:nvPicPr>
          <p:cNvPr id="2751" name="Shape 27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Shape 27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2805" y="1780658"/>
            <a:ext cx="893762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Shape 2753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Shape 2758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64" name="Shape 276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6" name="Shape 277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77" name="Shape 277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8" name="Shape 277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2791" name="Shape 2791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2793" name="Shape 2793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2794" name="Shape 2794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795" name="Shape 2795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2796" name="Shape 279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797" name="Shape 2797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798" name="Shape 279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99" name="Shape 27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0" name="Shape 28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Shape 28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Shape 28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03" name="Shape 2803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2804" name="Shape 280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Shape 2805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6" name="Shape 280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7" name="Shape 28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Shape 280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Shape 2813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Shape 28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19" name="Shape 28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Shape 28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Shape 28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Shape 28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Shape 28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832" name="Shape 28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Shape 28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836" name="Shape 2836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2837" name="Shape 2837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838" name="Shape 2838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2839" name="Shape 2839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2840" name="Shape 2840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841" name="Shape 2841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2842" name="Shape 2842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843" name="Shape 2843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44" name="Shape 2844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845" name="Shape 2845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2846" name="Shape 2846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853" name="Shape 28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54" name="Shape 28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55" name="Shape 28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Shape 28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Shape 28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58" name="Shape 2858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2859" name="Shape 285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Shape 2860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Shape 286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62" name="Shape 28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Shape 2867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Shape 286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Shape 286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Shape 287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Shape 287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2" name="Shape 28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73" name="Shape 28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5" name="Shape 28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886" name="Shape 28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Shape 28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888" name="Shape 28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89" name="Shape 28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890" name="Shape 2890"/>
          <p:cNvSpPr txBox="1"/>
          <p:nvPr/>
        </p:nvSpPr>
        <p:spPr>
          <a:xfrm>
            <a:off x="1981200" y="1748333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891" name="Shape 2891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152401" y="29718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2902" name="Shape 2902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</a:p>
        </p:txBody>
      </p:sp>
      <p:sp>
        <p:nvSpPr>
          <p:cNvPr id="2903" name="Shape 290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calculator</a:t>
            </a:r>
          </a:p>
        </p:txBody>
      </p:sp>
      <p:pic>
        <p:nvPicPr>
          <p:cNvPr id="2904" name="Shape 2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Shape 2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6" name="Shape 2906"/>
          <p:cNvSpPr/>
          <p:nvPr/>
        </p:nvSpPr>
        <p:spPr>
          <a:xfrm>
            <a:off x="177322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07" name="Shape 2907"/>
          <p:cNvSpPr txBox="1"/>
          <p:nvPr/>
        </p:nvSpPr>
        <p:spPr>
          <a:xfrm>
            <a:off x="177322" y="43434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2908" name="Shape 290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Shape 2909"/>
          <p:cNvSpPr txBox="1"/>
          <p:nvPr/>
        </p:nvSpPr>
        <p:spPr>
          <a:xfrm>
            <a:off x="152400" y="6123057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2910" name="Shape 2910"/>
          <p:cNvSpPr/>
          <p:nvPr/>
        </p:nvSpPr>
        <p:spPr>
          <a:xfrm>
            <a:off x="177322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1" name="Shape 29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056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Shape 291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Shape 291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Shape 291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Shape 29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Shape 29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Shape 29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Shape 29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Shape 29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Shape 29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Shape 29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Shape 29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Shape 29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Shape 29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Shape 29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Shape 29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932" name="Shape 29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3" name="Shape 29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934" name="Shape 29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35" name="Shape 29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936" name="Shape 293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</a:p>
        </p:txBody>
      </p:sp>
      <p:sp>
        <p:nvSpPr>
          <p:cNvPr id="2937" name="Shape 29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</a:p>
        </p:txBody>
      </p:sp>
      <p:sp>
        <p:nvSpPr>
          <p:cNvPr id="2938" name="Shape 29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</a:p>
        </p:txBody>
      </p:sp>
      <p:sp>
        <p:nvSpPr>
          <p:cNvPr id="2939" name="Shape 29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</a:p>
        </p:txBody>
      </p:sp>
      <p:sp>
        <p:nvSpPr>
          <p:cNvPr id="2940" name="Shape 29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</a:t>
            </a:r>
          </a:p>
        </p:txBody>
      </p:sp>
      <p:sp>
        <p:nvSpPr>
          <p:cNvPr id="2944" name="Shape 29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</a:p>
        </p:txBody>
      </p:sp>
      <p:sp>
        <p:nvSpPr>
          <p:cNvPr id="2945" name="Shape 29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46" name="Shape 2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Shape 29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Shape 29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Shape 294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</a:t>
            </a:r>
          </a:p>
        </p:txBody>
      </p:sp>
      <p:pic>
        <p:nvPicPr>
          <p:cNvPr id="2950" name="Shape 29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Shape 295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listen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</a:t>
            </a:r>
          </a:p>
        </p:txBody>
      </p:sp>
      <p:sp>
        <p:nvSpPr>
          <p:cNvPr id="2955" name="Shape 2955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2956" name="Shape 2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Shape 2957"/>
          <p:cNvPicPr preferRelativeResize="0"/>
          <p:nvPr/>
        </p:nvPicPr>
        <p:blipFill rotWithShape="1">
          <a:blip r:embed="rId7">
            <a:alphaModFix/>
          </a:blip>
          <a:srcRect b="35317" l="0" r="37988" t="16992"/>
          <a:stretch/>
        </p:blipFill>
        <p:spPr>
          <a:xfrm>
            <a:off x="7649368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Shape 2958"/>
          <p:cNvPicPr preferRelativeResize="0"/>
          <p:nvPr/>
        </p:nvPicPr>
        <p:blipFill rotWithShape="1">
          <a:blip r:embed="rId8">
            <a:alphaModFix/>
          </a:blip>
          <a:srcRect b="16915" l="0" r="0" t="0"/>
          <a:stretch/>
        </p:blipFill>
        <p:spPr>
          <a:xfrm>
            <a:off x="470614" y="3213814"/>
            <a:ext cx="900986" cy="74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Shape 2959"/>
          <p:cNvSpPr/>
          <p:nvPr/>
        </p:nvSpPr>
        <p:spPr>
          <a:xfrm>
            <a:off x="869353" y="34594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0" name="Shape 2960"/>
          <p:cNvSpPr/>
          <p:nvPr/>
        </p:nvSpPr>
        <p:spPr>
          <a:xfrm>
            <a:off x="869353" y="36118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1" name="Shape 29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2" name="Shape 2962"/>
          <p:cNvGrpSpPr/>
          <p:nvPr/>
        </p:nvGrpSpPr>
        <p:grpSpPr>
          <a:xfrm>
            <a:off x="3771900" y="4170660"/>
            <a:ext cx="1600199" cy="1183679"/>
            <a:chOff x="3771900" y="4170660"/>
            <a:chExt cx="1600199" cy="1183679"/>
          </a:xfrm>
        </p:grpSpPr>
        <p:sp>
          <p:nvSpPr>
            <p:cNvPr id="2963" name="Shape 2963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Shape 2964"/>
            <p:cNvSpPr txBox="1"/>
            <p:nvPr/>
          </p:nvSpPr>
          <p:spPr>
            <a:xfrm>
              <a:off x="37719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make</a:t>
              </a:r>
            </a:p>
          </p:txBody>
        </p:sp>
        <p:pic>
          <p:nvPicPr>
            <p:cNvPr id="2965" name="Shape 29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14800" y="4429383"/>
              <a:ext cx="924956" cy="9249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6" name="Shape 29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Shape 2967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8" name="Shape 29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0519" y="5769114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Shape 29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5769114"/>
            <a:ext cx="962024" cy="96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0" name="Shape 2970"/>
          <p:cNvGrpSpPr/>
          <p:nvPr/>
        </p:nvGrpSpPr>
        <p:grpSpPr>
          <a:xfrm>
            <a:off x="5562600" y="4170660"/>
            <a:ext cx="1600199" cy="1201439"/>
            <a:chOff x="5562600" y="4170660"/>
            <a:chExt cx="1600199" cy="1201439"/>
          </a:xfrm>
        </p:grpSpPr>
        <p:sp>
          <p:nvSpPr>
            <p:cNvPr id="2971" name="Shape 2971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Shape 2972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put</a:t>
              </a:r>
            </a:p>
          </p:txBody>
        </p:sp>
        <p:pic>
          <p:nvPicPr>
            <p:cNvPr id="2973" name="Shape 2973"/>
            <p:cNvPicPr preferRelativeResize="0"/>
            <p:nvPr/>
          </p:nvPicPr>
          <p:blipFill rotWithShape="1">
            <a:blip r:embed="rId14">
              <a:alphaModFix/>
            </a:blip>
            <a:srcRect b="0" l="0" r="48340" t="0"/>
            <a:stretch/>
          </p:blipFill>
          <p:spPr>
            <a:xfrm>
              <a:off x="6097971" y="4343400"/>
              <a:ext cx="531427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4" name="Shape 2974"/>
            <p:cNvSpPr/>
            <p:nvPr/>
          </p:nvSpPr>
          <p:spPr>
            <a:xfrm>
              <a:off x="6477000" y="4840130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5" name="Shape 29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0222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Shape 297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Shape 29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62600" y="1315740"/>
            <a:ext cx="1625599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8" name="Shape 2978"/>
          <p:cNvCxnSpPr/>
          <p:nvPr/>
        </p:nvCxnSpPr>
        <p:spPr>
          <a:xfrm rot="5400000">
            <a:off x="6086742" y="2371457"/>
            <a:ext cx="477301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979" name="Shape 29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980" name="Shape 2980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1" name="Shape 2981"/>
            <p:cNvGrpSpPr/>
            <p:nvPr/>
          </p:nvGrpSpPr>
          <p:grpSpPr>
            <a:xfrm>
              <a:off x="7340121" y="1503659"/>
              <a:ext cx="1600199" cy="1163340"/>
              <a:chOff x="7340121" y="1503659"/>
              <a:chExt cx="1600199" cy="1163340"/>
            </a:xfrm>
          </p:grpSpPr>
          <p:sp>
            <p:nvSpPr>
              <p:cNvPr id="2982" name="Shape 2982"/>
              <p:cNvSpPr txBox="1"/>
              <p:nvPr/>
            </p:nvSpPr>
            <p:spPr>
              <a:xfrm>
                <a:off x="7340121" y="1503659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en-US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see</a:t>
                </a:r>
              </a:p>
            </p:txBody>
          </p:sp>
          <p:pic>
            <p:nvPicPr>
              <p:cNvPr id="2983" name="Shape 2983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26135"/>
              <a:stretch/>
            </p:blipFill>
            <p:spPr>
              <a:xfrm>
                <a:off x="7410492" y="1841500"/>
                <a:ext cx="1117599" cy="825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84" name="Shape 2984"/>
              <p:cNvCxnSpPr/>
              <p:nvPr/>
            </p:nvCxnSpPr>
            <p:spPr>
              <a:xfrm>
                <a:off x="7772400" y="2286000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985" name="Shape 2985"/>
              <p:cNvCxnSpPr/>
              <p:nvPr/>
            </p:nvCxnSpPr>
            <p:spPr>
              <a:xfrm>
                <a:off x="8216343" y="2266691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</p:grpSp>
      </p:grpSp>
      <p:pic>
        <p:nvPicPr>
          <p:cNvPr id="2986" name="Shape 29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Shape 298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Shape 298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58995" y="5765800"/>
            <a:ext cx="979290" cy="979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9" name="Shape 2989"/>
          <p:cNvGrpSpPr/>
          <p:nvPr/>
        </p:nvGrpSpPr>
        <p:grpSpPr>
          <a:xfrm>
            <a:off x="152400" y="4170660"/>
            <a:ext cx="1600199" cy="1264939"/>
            <a:chOff x="152400" y="4170660"/>
            <a:chExt cx="1600199" cy="1264939"/>
          </a:xfrm>
        </p:grpSpPr>
        <p:grpSp>
          <p:nvGrpSpPr>
            <p:cNvPr id="2990" name="Shape 2990"/>
            <p:cNvGrpSpPr/>
            <p:nvPr/>
          </p:nvGrpSpPr>
          <p:grpSpPr>
            <a:xfrm>
              <a:off x="152400" y="4170660"/>
              <a:ext cx="1600199" cy="1264939"/>
              <a:chOff x="152400" y="4170660"/>
              <a:chExt cx="1600199" cy="1264939"/>
            </a:xfrm>
          </p:grpSpPr>
          <p:sp>
            <p:nvSpPr>
              <p:cNvPr id="2991" name="Shape 2991"/>
              <p:cNvSpPr/>
              <p:nvPr/>
            </p:nvSpPr>
            <p:spPr>
              <a:xfrm>
                <a:off x="1524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Shape 2992"/>
              <p:cNvSpPr txBox="1"/>
              <p:nvPr/>
            </p:nvSpPr>
            <p:spPr>
              <a:xfrm>
                <a:off x="1524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en-US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like</a:t>
                </a:r>
              </a:p>
            </p:txBody>
          </p:sp>
          <p:pic>
            <p:nvPicPr>
              <p:cNvPr id="2993" name="Shape 299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70614" y="4318000"/>
                <a:ext cx="1117599" cy="111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94" name="Shape 2994"/>
            <p:cNvSpPr/>
            <p:nvPr/>
          </p:nvSpPr>
          <p:spPr>
            <a:xfrm>
              <a:off x="1204912" y="4358819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04825" y="4498519"/>
              <a:ext cx="333374" cy="30208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6" name="Shape 299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03912" y="3084513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Shape 2997"/>
          <p:cNvPicPr preferRelativeResize="0"/>
          <p:nvPr/>
        </p:nvPicPr>
        <p:blipFill rotWithShape="1">
          <a:blip r:embed="rId23">
            <a:alphaModFix/>
          </a:blip>
          <a:srcRect b="0" l="0" r="37401" t="0"/>
          <a:stretch/>
        </p:blipFill>
        <p:spPr>
          <a:xfrm rot="10800000">
            <a:off x="2362200" y="2941339"/>
            <a:ext cx="1017587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8" name="Shape 2998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Shape 2999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0" name="Shape 3000"/>
          <p:cNvCxnSpPr/>
          <p:nvPr/>
        </p:nvCxnSpPr>
        <p:spPr>
          <a:xfrm flipH="1" rot="10800000">
            <a:off x="6324600" y="3782733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Shape 3001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Shape 3002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3" name="Shape 3003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4" name="Shape 3004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5" name="Shape 3005"/>
          <p:cNvSpPr/>
          <p:nvPr/>
        </p:nvSpPr>
        <p:spPr>
          <a:xfrm>
            <a:off x="6448425" y="3213813"/>
            <a:ext cx="333374" cy="212168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6" name="Shape 300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Shape 30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Shape 30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Shape 30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Shape 30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Shape 30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Shape 30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Shape 30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Shape 30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Shape 30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9" name="Shape 30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030" name="Shape 30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1" name="Shape 30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032" name="Shape 303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033" name="Shape 30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</a:t>
            </a:r>
          </a:p>
        </p:txBody>
      </p:sp>
      <p:sp>
        <p:nvSpPr>
          <p:cNvPr id="3035" name="Shape 303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</a:t>
            </a:r>
          </a:p>
        </p:txBody>
      </p:sp>
      <p:sp>
        <p:nvSpPr>
          <p:cNvPr id="3038" name="Shape 303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</a:t>
            </a:r>
          </a:p>
        </p:txBody>
      </p:sp>
      <p:sp>
        <p:nvSpPr>
          <p:cNvPr id="3039" name="Shape 303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</a:p>
        </p:txBody>
      </p:sp>
      <p:sp>
        <p:nvSpPr>
          <p:cNvPr id="3042" name="Shape 304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</a:t>
            </a:r>
          </a:p>
        </p:txBody>
      </p:sp>
      <p:sp>
        <p:nvSpPr>
          <p:cNvPr id="3043" name="Shape 304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</a:t>
            </a:r>
          </a:p>
        </p:txBody>
      </p:sp>
      <p:sp>
        <p:nvSpPr>
          <p:cNvPr id="3044" name="Shape 304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lose</a:t>
            </a:r>
          </a:p>
        </p:txBody>
      </p:sp>
      <p:sp>
        <p:nvSpPr>
          <p:cNvPr id="3045" name="Shape 304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</a:t>
            </a:r>
          </a:p>
        </p:txBody>
      </p:sp>
      <p:sp>
        <p:nvSpPr>
          <p:cNvPr id="3046" name="Shape 30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47" name="Shape 30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Shape 30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Shape 30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0" name="Shape 3050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</a:t>
            </a:r>
          </a:p>
        </p:txBody>
      </p:sp>
      <p:pic>
        <p:nvPicPr>
          <p:cNvPr id="3051" name="Shape 30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Shape 3052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</a:p>
        </p:txBody>
      </p:sp>
      <p:sp>
        <p:nvSpPr>
          <p:cNvPr id="3053" name="Shape 305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054" name="Shape 3054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5" name="Shape 3055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6" name="Shape 3056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7" name="Shape 3057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8" name="Shape 3058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Shape 3059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0" name="Shape 3060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1" name="Shape 3061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2" name="Shape 30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819258"/>
            <a:ext cx="827088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Shape 30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25" y="5769114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Shape 30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7342" y="4529553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Shape 30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5538" y="4498519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Shape 30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Shape 30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8" name="Shape 30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9" name="Shape 3069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70" name="Shape 30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57759" y="1676400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Shape 30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100559" y="1643359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Shape 30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1872991"/>
            <a:ext cx="690563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Shape 307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1765001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Shape 3074"/>
          <p:cNvPicPr preferRelativeResize="0"/>
          <p:nvPr/>
        </p:nvPicPr>
        <p:blipFill rotWithShape="1">
          <a:blip r:embed="rId15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Shape 3075"/>
          <p:cNvPicPr preferRelativeResize="0"/>
          <p:nvPr/>
        </p:nvPicPr>
        <p:blipFill rotWithShape="1">
          <a:blip r:embed="rId16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6" name="Shape 3076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7" name="Shape 3077"/>
          <p:cNvPicPr preferRelativeResize="0"/>
          <p:nvPr/>
        </p:nvPicPr>
        <p:blipFill rotWithShape="1">
          <a:blip r:embed="rId17">
            <a:alphaModFix/>
          </a:blip>
          <a:srcRect b="0" l="0" r="0" t="34082"/>
          <a:stretch/>
        </p:blipFill>
        <p:spPr>
          <a:xfrm>
            <a:off x="381000" y="3200400"/>
            <a:ext cx="1211114" cy="79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8" name="Shape 3078"/>
          <p:cNvGrpSpPr/>
          <p:nvPr/>
        </p:nvGrpSpPr>
        <p:grpSpPr>
          <a:xfrm>
            <a:off x="3771900" y="2854919"/>
            <a:ext cx="1600199" cy="1259880"/>
            <a:chOff x="3771900" y="2854919"/>
            <a:chExt cx="1600199" cy="1259880"/>
          </a:xfrm>
        </p:grpSpPr>
        <p:sp>
          <p:nvSpPr>
            <p:cNvPr id="3079" name="Shape 3079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Shape 3080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</a:t>
              </a:r>
            </a:p>
          </p:txBody>
        </p:sp>
        <p:pic>
          <p:nvPicPr>
            <p:cNvPr id="3081" name="Shape 3081"/>
            <p:cNvPicPr preferRelativeResize="0"/>
            <p:nvPr/>
          </p:nvPicPr>
          <p:blipFill rotWithShape="1">
            <a:blip r:embed="rId18">
              <a:alphaModFix/>
            </a:blip>
            <a:srcRect b="0" l="0" r="49804" t="11363"/>
            <a:stretch/>
          </p:blipFill>
          <p:spPr>
            <a:xfrm>
              <a:off x="4239617" y="3124200"/>
              <a:ext cx="560982" cy="990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2" name="Shape 30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03802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Shape 30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153429">
            <a:off x="7999278" y="3150086"/>
            <a:ext cx="613039" cy="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Shape 308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5841456">
            <a:off x="8045227" y="454084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Shape 308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 rot="6538663">
            <a:off x="7447233" y="448483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Shape 3086"/>
          <p:cNvPicPr preferRelativeResize="0"/>
          <p:nvPr/>
        </p:nvPicPr>
        <p:blipFill rotWithShape="1">
          <a:blip r:embed="rId21">
            <a:alphaModFix/>
          </a:blip>
          <a:srcRect b="52344" l="44155" r="0" t="0"/>
          <a:stretch/>
        </p:blipFill>
        <p:spPr>
          <a:xfrm flipH="1">
            <a:off x="5875238" y="4352101"/>
            <a:ext cx="1051122" cy="89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7" name="Shape 3087"/>
          <p:cNvGrpSpPr/>
          <p:nvPr/>
        </p:nvGrpSpPr>
        <p:grpSpPr>
          <a:xfrm>
            <a:off x="5562600" y="2875259"/>
            <a:ext cx="1600199" cy="1213533"/>
            <a:chOff x="5562600" y="2875259"/>
            <a:chExt cx="1600199" cy="1213533"/>
          </a:xfrm>
        </p:grpSpPr>
        <p:sp>
          <p:nvSpPr>
            <p:cNvPr id="3088" name="Shape 3088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Shape 3089"/>
            <p:cNvSpPr txBox="1"/>
            <p:nvPr/>
          </p:nvSpPr>
          <p:spPr>
            <a:xfrm>
              <a:off x="55626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have</a:t>
              </a:r>
            </a:p>
          </p:txBody>
        </p:sp>
        <p:pic>
          <p:nvPicPr>
            <p:cNvPr id="3090" name="Shape 309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10800000">
              <a:off x="5875239" y="2997199"/>
              <a:ext cx="1091592" cy="1091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1" name="Shape 309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Shape 3092"/>
          <p:cNvSpPr txBox="1"/>
          <p:nvPr/>
        </p:nvSpPr>
        <p:spPr>
          <a:xfrm>
            <a:off x="37719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</a:t>
            </a:r>
          </a:p>
        </p:txBody>
      </p:sp>
      <p:sp>
        <p:nvSpPr>
          <p:cNvPr id="3093" name="Shape 309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4" name="Shape 3094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095" name="Shape 309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Shape 309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Shape 309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Shape 309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</a:t>
            </a:r>
          </a:p>
        </p:txBody>
      </p:sp>
      <p:pic>
        <p:nvPicPr>
          <p:cNvPr id="3099" name="Shape 309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75239" y="5785208"/>
            <a:ext cx="906560" cy="9065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00" name="Shape 3100"/>
          <p:cNvSpPr/>
          <p:nvPr/>
        </p:nvSpPr>
        <p:spPr>
          <a:xfrm>
            <a:off x="6248400" y="5863937"/>
            <a:ext cx="533399" cy="460663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1" name="Shape 3101"/>
          <p:cNvPicPr preferRelativeResize="0"/>
          <p:nvPr/>
        </p:nvPicPr>
        <p:blipFill rotWithShape="1">
          <a:blip r:embed="rId28">
            <a:alphaModFix/>
          </a:blip>
          <a:srcRect b="55056" l="60547" r="0" t="0"/>
          <a:stretch/>
        </p:blipFill>
        <p:spPr>
          <a:xfrm>
            <a:off x="6323125" y="5803900"/>
            <a:ext cx="457086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Shape 310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Shape 31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Shape 311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Shape 311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119" name="Shape 311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0" name="Shape 31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121" name="Shape 31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2" name="Shape 31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124" name="Shape 31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</a:p>
        </p:txBody>
      </p:sp>
      <p:sp>
        <p:nvSpPr>
          <p:cNvPr id="3126" name="Shape 312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</a:p>
        </p:txBody>
      </p:sp>
      <p:sp>
        <p:nvSpPr>
          <p:cNvPr id="3127" name="Shape 31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</a:t>
            </a:r>
          </a:p>
        </p:txBody>
      </p:sp>
      <p:sp>
        <p:nvSpPr>
          <p:cNvPr id="3129" name="Shape 312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ride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</a:p>
        </p:txBody>
      </p:sp>
      <p:sp>
        <p:nvSpPr>
          <p:cNvPr id="3132" name="Shape 313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</a:t>
            </a:r>
          </a:p>
        </p:txBody>
      </p:sp>
      <p:sp>
        <p:nvSpPr>
          <p:cNvPr id="3133" name="Shape 31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live</a:t>
            </a:r>
          </a:p>
        </p:txBody>
      </p:sp>
      <p:sp>
        <p:nvSpPr>
          <p:cNvPr id="3135" name="Shape 313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36" name="Shape 3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Shape 3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Shape 313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Shape 313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wash</a:t>
            </a:r>
          </a:p>
        </p:txBody>
      </p:sp>
      <p:pic>
        <p:nvPicPr>
          <p:cNvPr id="3140" name="Shape 314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Shape 314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say</a:t>
            </a:r>
          </a:p>
        </p:txBody>
      </p:sp>
      <p:sp>
        <p:nvSpPr>
          <p:cNvPr id="3142" name="Shape 3142"/>
          <p:cNvSpPr txBox="1"/>
          <p:nvPr/>
        </p:nvSpPr>
        <p:spPr>
          <a:xfrm>
            <a:off x="5562600" y="2970160"/>
            <a:ext cx="1600199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</a:t>
            </a:r>
          </a:p>
        </p:txBody>
      </p:sp>
      <p:sp>
        <p:nvSpPr>
          <p:cNvPr id="3143" name="Shape 314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144" name="Shape 3144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Shape 3145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6" name="Shape 3146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7" name="Shape 314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Shape 3148"/>
          <p:cNvSpPr txBox="1"/>
          <p:nvPr/>
        </p:nvSpPr>
        <p:spPr>
          <a:xfrm>
            <a:off x="73406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top action words</a:t>
            </a:r>
          </a:p>
        </p:txBody>
      </p:sp>
      <p:pic>
        <p:nvPicPr>
          <p:cNvPr id="3149" name="Shape 3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Shape 3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Shape 31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2" name="Shape 315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3153" name="Shape 315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Shape 315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are</a:t>
              </a: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2286000" y="1872991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6" name="Shape 31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8912" y="1872991"/>
            <a:ext cx="573088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Shape 31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509105" y="1841500"/>
            <a:ext cx="707681" cy="70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8" name="Shape 3158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3159" name="Shape 3159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Shape 3160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can</a:t>
              </a:r>
            </a:p>
          </p:txBody>
        </p:sp>
        <p:pic>
          <p:nvPicPr>
            <p:cNvPr id="3161" name="Shape 31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98208" y="1804926"/>
              <a:ext cx="805180" cy="805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2" name="Shape 31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6643" y="1877669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Shape 31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400" y="303579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4" name="Shape 3164"/>
          <p:cNvCxnSpPr/>
          <p:nvPr/>
        </p:nvCxnSpPr>
        <p:spPr>
          <a:xfrm flipH="1" rot="10800000">
            <a:off x="504825" y="3463636"/>
            <a:ext cx="700086" cy="117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65" name="Shape 3165"/>
          <p:cNvSpPr/>
          <p:nvPr/>
        </p:nvSpPr>
        <p:spPr>
          <a:xfrm>
            <a:off x="1204912" y="3193474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6" name="Shape 31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Shape 316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06699" y="3248505"/>
            <a:ext cx="660375" cy="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Shape 3168"/>
          <p:cNvSpPr/>
          <p:nvPr/>
        </p:nvSpPr>
        <p:spPr>
          <a:xfrm>
            <a:off x="3236198" y="3276600"/>
            <a:ext cx="192801" cy="20177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Shape 3169"/>
          <p:cNvSpPr/>
          <p:nvPr/>
        </p:nvSpPr>
        <p:spPr>
          <a:xfrm>
            <a:off x="2840910" y="3095384"/>
            <a:ext cx="192801" cy="17849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0" name="Shape 31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155264" y="3124200"/>
            <a:ext cx="1061523" cy="10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Shape 3171"/>
          <p:cNvSpPr/>
          <p:nvPr/>
        </p:nvSpPr>
        <p:spPr>
          <a:xfrm>
            <a:off x="4361655" y="3273881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2" name="Shape 3172"/>
          <p:cNvPicPr preferRelativeResize="0"/>
          <p:nvPr/>
        </p:nvPicPr>
        <p:blipFill rotWithShape="1">
          <a:blip r:embed="rId16">
            <a:alphaModFix/>
          </a:blip>
          <a:srcRect b="38477" l="28223" r="29589" t="20283"/>
          <a:stretch/>
        </p:blipFill>
        <p:spPr>
          <a:xfrm>
            <a:off x="7804085" y="3200400"/>
            <a:ext cx="730314" cy="71389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173" name="Shape 3173"/>
          <p:cNvGrpSpPr/>
          <p:nvPr/>
        </p:nvGrpSpPr>
        <p:grpSpPr>
          <a:xfrm>
            <a:off x="7340121" y="4170660"/>
            <a:ext cx="1600678" cy="1183679"/>
            <a:chOff x="7340121" y="4170660"/>
            <a:chExt cx="1600678" cy="1183679"/>
          </a:xfrm>
        </p:grpSpPr>
        <p:sp>
          <p:nvSpPr>
            <p:cNvPr id="3174" name="Shape 3174"/>
            <p:cNvSpPr/>
            <p:nvPr/>
          </p:nvSpPr>
          <p:spPr>
            <a:xfrm>
              <a:off x="7340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Shape 3175"/>
            <p:cNvSpPr txBox="1"/>
            <p:nvPr/>
          </p:nvSpPr>
          <p:spPr>
            <a:xfrm>
              <a:off x="7340121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was</a:t>
              </a: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7949721" y="4509214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7" name="Shape 3177"/>
            <p:cNvCxnSpPr/>
            <p:nvPr/>
          </p:nvCxnSpPr>
          <p:spPr>
            <a:xfrm rot="10800000">
              <a:off x="7489506" y="4859481"/>
              <a:ext cx="511493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3178" name="Shape 3178"/>
          <p:cNvPicPr preferRelativeResize="0"/>
          <p:nvPr/>
        </p:nvPicPr>
        <p:blipFill rotWithShape="1">
          <a:blip r:embed="rId17">
            <a:alphaModFix/>
          </a:blip>
          <a:srcRect b="0" l="55038" r="0" t="0"/>
          <a:stretch/>
        </p:blipFill>
        <p:spPr>
          <a:xfrm>
            <a:off x="6144894" y="4425867"/>
            <a:ext cx="408304" cy="908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Shape 3179"/>
          <p:cNvSpPr/>
          <p:nvPr/>
        </p:nvSpPr>
        <p:spPr>
          <a:xfrm>
            <a:off x="6019800" y="4947153"/>
            <a:ext cx="276105" cy="29917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0" name="Shape 318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400" y="4659610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Shape 3181"/>
          <p:cNvSpPr/>
          <p:nvPr/>
        </p:nvSpPr>
        <p:spPr>
          <a:xfrm>
            <a:off x="3922712" y="4536480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2" name="Shape 31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11094" y="4688203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Shape 3183"/>
          <p:cNvSpPr/>
          <p:nvPr/>
        </p:nvSpPr>
        <p:spPr>
          <a:xfrm>
            <a:off x="4671405" y="4565073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Shape 3184"/>
          <p:cNvSpPr/>
          <p:nvPr/>
        </p:nvSpPr>
        <p:spPr>
          <a:xfrm>
            <a:off x="2689541" y="4529553"/>
            <a:ext cx="777531" cy="52554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5" name="Shape 31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5000" y="4452342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Shape 31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Shape 31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8097" y="585978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Shape 3188"/>
          <p:cNvPicPr preferRelativeResize="0"/>
          <p:nvPr/>
        </p:nvPicPr>
        <p:blipFill rotWithShape="1">
          <a:blip r:embed="rId21">
            <a:alphaModFix/>
          </a:blip>
          <a:srcRect b="0" l="23644" r="0" t="12137"/>
          <a:stretch/>
        </p:blipFill>
        <p:spPr>
          <a:xfrm>
            <a:off x="927396" y="5880814"/>
            <a:ext cx="698203" cy="8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Shape 318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13000" y="5819258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Shape 319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grpSp>
        <p:nvGrpSpPr>
          <p:cNvPr id="3191" name="Shape 3191"/>
          <p:cNvGrpSpPr/>
          <p:nvPr/>
        </p:nvGrpSpPr>
        <p:grpSpPr>
          <a:xfrm>
            <a:off x="3771900" y="5542260"/>
            <a:ext cx="1600199" cy="1299863"/>
            <a:chOff x="3771900" y="5542260"/>
            <a:chExt cx="1600199" cy="1299863"/>
          </a:xfrm>
        </p:grpSpPr>
        <p:sp>
          <p:nvSpPr>
            <p:cNvPr id="3192" name="Shape 3192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Shape 3193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break</a:t>
              </a:r>
            </a:p>
          </p:txBody>
        </p:sp>
        <p:pic>
          <p:nvPicPr>
            <p:cNvPr id="3194" name="Shape 319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038600" y="5819510"/>
              <a:ext cx="1022613" cy="1022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5" name="Shape 31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210" y="5769114"/>
            <a:ext cx="901998" cy="9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6" name="Shape 3196"/>
          <p:cNvSpPr/>
          <p:nvPr/>
        </p:nvSpPr>
        <p:spPr>
          <a:xfrm>
            <a:off x="6324600" y="5943600"/>
            <a:ext cx="713592" cy="5333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Shape 320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Shape 320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Shape 320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Shape 32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Shape 32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Shape 321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Shape 321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214" name="Shape 321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5" name="Shape 321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1" name="Shape 322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2" name="Shape 322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3223" name="Shape 322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</a:t>
            </a:r>
          </a:p>
        </p:txBody>
      </p:sp>
      <p:sp>
        <p:nvSpPr>
          <p:cNvPr id="3224" name="Shape 322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3225" name="Shape 3225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</a:p>
        </p:txBody>
      </p:sp>
      <p:sp>
        <p:nvSpPr>
          <p:cNvPr id="3226" name="Shape 322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</a:t>
            </a:r>
          </a:p>
        </p:txBody>
      </p:sp>
      <p:sp>
        <p:nvSpPr>
          <p:cNvPr id="3227" name="Shape 322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pretty</a:t>
            </a:r>
          </a:p>
        </p:txBody>
      </p:sp>
      <p:sp>
        <p:nvSpPr>
          <p:cNvPr id="3228" name="Shape 322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</a:p>
        </p:txBody>
      </p:sp>
      <p:sp>
        <p:nvSpPr>
          <p:cNvPr id="3230" name="Shape 323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</a:p>
        </p:txBody>
      </p:sp>
      <p:sp>
        <p:nvSpPr>
          <p:cNvPr id="3231" name="Shape 323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</a:t>
            </a:r>
          </a:p>
        </p:txBody>
      </p:sp>
      <p:grpSp>
        <p:nvGrpSpPr>
          <p:cNvPr id="3232" name="Shape 3232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3233" name="Shape 3233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7DEC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4" name="Shape 3234"/>
            <p:cNvSpPr txBox="1"/>
            <p:nvPr/>
          </p:nvSpPr>
          <p:spPr>
            <a:xfrm>
              <a:off x="3771900" y="5801380"/>
              <a:ext cx="16001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en-US" sz="2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because</a:t>
              </a:r>
            </a:p>
          </p:txBody>
        </p:sp>
      </p:grpSp>
      <p:sp>
        <p:nvSpPr>
          <p:cNvPr id="3235" name="Shape 3235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3236" name="Shape 32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237" name="Shape 3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9" name="Shape 32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Shape 324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1956277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Shape 324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Shape 3244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feelings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246" name="Shape 3246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247" name="Shape 3247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248" name="Shape 3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Shape 32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Shape 32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Shape 32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8288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Shape 32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4" name="Shape 32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2000" y="4495801"/>
            <a:ext cx="838198" cy="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Shape 32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Shape 32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Shape 32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8" name="Shape 3258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3259" name="Shape 3259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Shape 3260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finished</a:t>
              </a:r>
            </a:p>
          </p:txBody>
        </p:sp>
        <p:pic>
          <p:nvPicPr>
            <p:cNvPr id="3261" name="Shape 326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33400" y="4445000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2" name="Shape 326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Shape 3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86000" y="5710653"/>
            <a:ext cx="994946" cy="9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Shape 326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2315593">
            <a:off x="2289991" y="5718990"/>
            <a:ext cx="1073766" cy="107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Shape 32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10100" y="319347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Shape 32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60132" y="3023533"/>
            <a:ext cx="1040466" cy="10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Shape 326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43200" y="4566941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8" name="Shape 3268"/>
          <p:cNvGrpSpPr/>
          <p:nvPr/>
        </p:nvGrpSpPr>
        <p:grpSpPr>
          <a:xfrm>
            <a:off x="152401" y="5528846"/>
            <a:ext cx="1600199" cy="1176754"/>
            <a:chOff x="152401" y="5528846"/>
            <a:chExt cx="1600199" cy="1176754"/>
          </a:xfrm>
        </p:grpSpPr>
        <p:sp>
          <p:nvSpPr>
            <p:cNvPr id="3269" name="Shape 3269"/>
            <p:cNvSpPr/>
            <p:nvPr/>
          </p:nvSpPr>
          <p:spPr>
            <a:xfrm>
              <a:off x="15240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0" name="Shape 327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3400" y="5901153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1" name="Shape 3271"/>
            <p:cNvSpPr txBox="1"/>
            <p:nvPr/>
          </p:nvSpPr>
          <p:spPr>
            <a:xfrm>
              <a:off x="152401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problem</a:t>
              </a:r>
            </a:p>
          </p:txBody>
        </p:sp>
      </p:grpSp>
      <p:grpSp>
        <p:nvGrpSpPr>
          <p:cNvPr id="3272" name="Shape 3272"/>
          <p:cNvGrpSpPr/>
          <p:nvPr/>
        </p:nvGrpSpPr>
        <p:grpSpPr>
          <a:xfrm>
            <a:off x="7340121" y="5528846"/>
            <a:ext cx="1600678" cy="1176754"/>
            <a:chOff x="7340121" y="5528846"/>
            <a:chExt cx="1600678" cy="1176754"/>
          </a:xfrm>
        </p:grpSpPr>
        <p:sp>
          <p:nvSpPr>
            <p:cNvPr id="3273" name="Shape 3273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4" name="Shape 327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8600" y="5867400"/>
              <a:ext cx="786843" cy="78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5" name="Shape 3275"/>
            <p:cNvSpPr txBox="1"/>
            <p:nvPr/>
          </p:nvSpPr>
          <p:spPr>
            <a:xfrm>
              <a:off x="7340600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favorite</a:t>
              </a:r>
            </a:p>
          </p:txBody>
        </p:sp>
      </p:grpSp>
      <p:pic>
        <p:nvPicPr>
          <p:cNvPr id="3276" name="Shape 327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Shape 327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Shape 327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20000" y="42926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Shape 327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09600" y="320732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0" name="Shape 3280"/>
          <p:cNvSpPr/>
          <p:nvPr/>
        </p:nvSpPr>
        <p:spPr>
          <a:xfrm>
            <a:off x="533400" y="3200400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Shape 328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6" name="Shape 32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7" name="Shape 328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Shape 3288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Shape 32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Shape 32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Shape 32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Shape 32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Shape 329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Shape 329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Shape 329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Shape 329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Shape 329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Shape 329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299" name="Shape 329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Shape 330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1" name="Shape 330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02" name="Shape 330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303" name="Shape 330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304" name="Shape 33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5" name="Shape 33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7" name="Shape 33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</a:t>
            </a:r>
          </a:p>
        </p:txBody>
      </p:sp>
      <p:sp>
        <p:nvSpPr>
          <p:cNvPr id="3308" name="Shape 33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310" name="Shape 33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</a:t>
            </a:r>
          </a:p>
        </p:txBody>
      </p:sp>
      <p:sp>
        <p:nvSpPr>
          <p:cNvPr id="3311" name="Shape 331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</a:t>
            </a:r>
          </a:p>
        </p:txBody>
      </p:sp>
      <p:sp>
        <p:nvSpPr>
          <p:cNvPr id="3312" name="Shape 33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purple</a:t>
            </a:r>
          </a:p>
        </p:txBody>
      </p:sp>
      <p:sp>
        <p:nvSpPr>
          <p:cNvPr id="3313" name="Shape 331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</a:t>
            </a:r>
          </a:p>
        </p:txBody>
      </p:sp>
      <p:sp>
        <p:nvSpPr>
          <p:cNvPr id="3314" name="Shape 331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</a:p>
        </p:txBody>
      </p:sp>
      <p:sp>
        <p:nvSpPr>
          <p:cNvPr id="3315" name="Shape 331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pink</a:t>
            </a:r>
          </a:p>
        </p:txBody>
      </p:sp>
      <p:sp>
        <p:nvSpPr>
          <p:cNvPr id="3316" name="Shape 331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17" name="Shape 3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Shape 3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9" name="Shape 331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0" name="Shape 332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Shape 3321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22" name="Shape 3322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23" name="Shape 3323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324" name="Shape 3324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3325" name="Shape 3325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silver</a:t>
            </a:r>
          </a:p>
        </p:txBody>
      </p:sp>
      <p:sp>
        <p:nvSpPr>
          <p:cNvPr id="3326" name="Shape 3326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Shape 33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Shape 332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</a:t>
            </a:r>
          </a:p>
        </p:txBody>
      </p:sp>
      <p:sp>
        <p:nvSpPr>
          <p:cNvPr id="3330" name="Shape 3330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</a:t>
            </a:r>
          </a:p>
        </p:txBody>
      </p:sp>
      <p:sp>
        <p:nvSpPr>
          <p:cNvPr id="3331" name="Shape 3331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332" name="Shape 3332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Shape 3333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Shape 3334"/>
          <p:cNvSpPr txBox="1"/>
          <p:nvPr/>
        </p:nvSpPr>
        <p:spPr>
          <a:xfrm>
            <a:off x="19812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</a:t>
            </a:r>
          </a:p>
        </p:txBody>
      </p:sp>
      <p:pic>
        <p:nvPicPr>
          <p:cNvPr id="3335" name="Shape 33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9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Shape 33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Shape 33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9456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Shape 3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47900" y="3134369"/>
            <a:ext cx="876300" cy="8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9" name="Shape 3339"/>
          <p:cNvGrpSpPr/>
          <p:nvPr/>
        </p:nvGrpSpPr>
        <p:grpSpPr>
          <a:xfrm>
            <a:off x="5562600" y="2861846"/>
            <a:ext cx="1600199" cy="1176753"/>
            <a:chOff x="5562600" y="2861846"/>
            <a:chExt cx="1600199" cy="1176753"/>
          </a:xfrm>
        </p:grpSpPr>
        <p:sp>
          <p:nvSpPr>
            <p:cNvPr id="3340" name="Shape 3340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Shape 3341"/>
            <p:cNvSpPr txBox="1"/>
            <p:nvPr/>
          </p:nvSpPr>
          <p:spPr>
            <a:xfrm>
              <a:off x="5562600" y="2861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green</a:t>
              </a:r>
            </a:p>
          </p:txBody>
        </p:sp>
        <p:pic>
          <p:nvPicPr>
            <p:cNvPr id="3342" name="Shape 334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16600" y="3121669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3" name="Shape 3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3121669"/>
            <a:ext cx="840730" cy="8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Shape 33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8359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Shape 33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0100" y="181492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Shape 33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77732" y="1752600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Shape 33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19347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Shape 334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Shape 334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Shape 335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4200" y="312166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Shape 33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Shape 33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69756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Shape 335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09456" y="5777944"/>
            <a:ext cx="927656" cy="92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7" name="Shape 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¿Cuando es tu cumpleaños?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¿Cuántos años tienes?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15240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¿Con quién vives?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¿Tienes una mascota?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¿Cuéntame acerca de tu día?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5562600" y="28472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email?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34012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¿Dónde trabajas?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9812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música te gusta?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7719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películas te gustan?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5562600" y="417066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pasatiempo?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7340121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programas de televisión te gustan?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1524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¿Tienes una discapacidad</a:t>
            </a: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76" name="Shape 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19812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¿Cómo te llamas?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71900" y="1534437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¿Dónde vives?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10">
            <a:alphaModFix/>
          </a:blip>
          <a:srcRect b="35537" l="0" r="45584" t="0"/>
          <a:stretch/>
        </p:blipFill>
        <p:spPr>
          <a:xfrm>
            <a:off x="2615493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0937" y="18113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4" y="3155541"/>
            <a:ext cx="654458" cy="6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12">
            <a:alphaModFix/>
          </a:blip>
          <a:srcRect b="0" l="61914" r="0" t="38325"/>
          <a:stretch/>
        </p:blipFill>
        <p:spPr>
          <a:xfrm>
            <a:off x="1086845" y="3200400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12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30480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15">
            <a:alphaModFix/>
          </a:blip>
          <a:srcRect b="0" l="0" r="49804" t="0"/>
          <a:stretch/>
        </p:blipFill>
        <p:spPr>
          <a:xfrm>
            <a:off x="8164871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99844" y="4476042"/>
            <a:ext cx="705556" cy="7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19017" y="4577317"/>
            <a:ext cx="604282" cy="60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085" y="45712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54100" y="4494767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214" y="44196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8100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52401" y="4202667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número de móvil?</a:t>
            </a:r>
          </a:p>
        </p:txBody>
      </p:sp>
      <p:sp>
        <p:nvSpPr>
          <p:cNvPr id="517" name="Shape 51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24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38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62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401" y="4460258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434" y="5791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66444" y="18114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531100" y="1780658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Shape 3358"/>
          <p:cNvSpPr/>
          <p:nvPr/>
        </p:nvSpPr>
        <p:spPr>
          <a:xfrm>
            <a:off x="1981200" y="1524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Shape 3359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Shape 33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Shape 33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Shape 336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Shape 33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Shape 33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Shape 336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Shape 33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Shape 33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Shape 33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Shape 33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371" name="Shape 33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2" name="Shape 33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3" name="Shape 33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74" name="Shape 33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375" name="Shape 337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3376" name="Shape 33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7" name="Shape 33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8" name="Shape 33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9" name="Shape 33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3380" name="Shape 33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3381" name="Shape 33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3382" name="Shape 338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3383" name="Shape 338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3384" name="Shape 338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3386" name="Shape 338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387" name="Shape 338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3388" name="Shape 33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89" name="Shape 3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Shape 3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Shape 33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2" name="Shape 339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3" name="Shape 3393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94" name="Shape 3394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95" name="Shape 3395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396" name="Shape 33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Shape 33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Shape 33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Shape 3399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3400" name="Shape 3400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3401" name="Shape 340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Shape 34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4" name="Shape 34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8625" y="1788978"/>
            <a:ext cx="846748" cy="8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5" name="Shape 3405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3406" name="Shape 34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1114" y="1629834"/>
            <a:ext cx="1072118" cy="10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Shape 34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24" y="3056780"/>
            <a:ext cx="953889" cy="9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Shape 34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Shape 34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2739" y="3135624"/>
            <a:ext cx="882634" cy="8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Shape 34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6805" y="3071257"/>
            <a:ext cx="967342" cy="967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1" name="Shape 3411"/>
          <p:cNvGrpSpPr/>
          <p:nvPr/>
        </p:nvGrpSpPr>
        <p:grpSpPr>
          <a:xfrm>
            <a:off x="7340121" y="2847330"/>
            <a:ext cx="1600678" cy="1163340"/>
            <a:chOff x="7340121" y="2847330"/>
            <a:chExt cx="1600678" cy="1163340"/>
          </a:xfrm>
        </p:grpSpPr>
        <p:sp>
          <p:nvSpPr>
            <p:cNvPr id="3412" name="Shape 3412"/>
            <p:cNvSpPr/>
            <p:nvPr/>
          </p:nvSpPr>
          <p:spPr>
            <a:xfrm>
              <a:off x="7340600" y="284733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Shape 3413"/>
            <p:cNvSpPr txBox="1"/>
            <p:nvPr/>
          </p:nvSpPr>
          <p:spPr>
            <a:xfrm>
              <a:off x="734012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happy</a:t>
              </a:r>
            </a:p>
          </p:txBody>
        </p:sp>
        <p:pic>
          <p:nvPicPr>
            <p:cNvPr id="3414" name="Shape 34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5" name="Shape 3415"/>
          <p:cNvGrpSpPr/>
          <p:nvPr/>
        </p:nvGrpSpPr>
        <p:grpSpPr>
          <a:xfrm>
            <a:off x="1981200" y="4170660"/>
            <a:ext cx="1600199" cy="1163340"/>
            <a:chOff x="1981200" y="4170660"/>
            <a:chExt cx="1600199" cy="1163340"/>
          </a:xfrm>
        </p:grpSpPr>
        <p:sp>
          <p:nvSpPr>
            <p:cNvPr id="3416" name="Shape 3416"/>
            <p:cNvSpPr/>
            <p:nvPr/>
          </p:nvSpPr>
          <p:spPr>
            <a:xfrm>
              <a:off x="1981200" y="41706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Shape 3417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tired</a:t>
              </a:r>
            </a:p>
          </p:txBody>
        </p:sp>
        <p:pic>
          <p:nvPicPr>
            <p:cNvPr id="3418" name="Shape 34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346424" y="4509214"/>
              <a:ext cx="812800" cy="81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9" name="Shape 3419"/>
          <p:cNvGrpSpPr/>
          <p:nvPr/>
        </p:nvGrpSpPr>
        <p:grpSpPr>
          <a:xfrm>
            <a:off x="3771900" y="4191000"/>
            <a:ext cx="1600199" cy="1163340"/>
            <a:chOff x="3771900" y="4191000"/>
            <a:chExt cx="1600199" cy="1163340"/>
          </a:xfrm>
        </p:grpSpPr>
        <p:sp>
          <p:nvSpPr>
            <p:cNvPr id="3420" name="Shape 3420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Shape 3421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angry</a:t>
              </a:r>
            </a:p>
          </p:txBody>
        </p:sp>
        <p:pic>
          <p:nvPicPr>
            <p:cNvPr id="3422" name="Shape 34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48625" y="4447476"/>
              <a:ext cx="833139" cy="833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3" name="Shape 34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7069" y="4454076"/>
            <a:ext cx="867936" cy="86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Shape 34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400" y="4509214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Shape 34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Shape 34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6805" y="5913133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Shape 34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53861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8" name="Shape 3428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safe</a:t>
            </a:r>
          </a:p>
        </p:txBody>
      </p:sp>
      <p:sp>
        <p:nvSpPr>
          <p:cNvPr id="3429" name="Shape 3429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3430" name="Shape 3430"/>
          <p:cNvPicPr preferRelativeResize="0"/>
          <p:nvPr/>
        </p:nvPicPr>
        <p:blipFill rotWithShape="1">
          <a:blip r:embed="rId22">
            <a:alphaModFix/>
          </a:blip>
          <a:srcRect b="0" l="0" r="45584" t="0"/>
          <a:stretch/>
        </p:blipFill>
        <p:spPr>
          <a:xfrm>
            <a:off x="637802" y="4352051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Shape 3431"/>
          <p:cNvPicPr preferRelativeResize="0"/>
          <p:nvPr/>
        </p:nvPicPr>
        <p:blipFill rotWithShape="1">
          <a:blip r:embed="rId23">
            <a:alphaModFix/>
          </a:blip>
          <a:srcRect b="64218" l="55554" r="0" t="0"/>
          <a:stretch/>
        </p:blipFill>
        <p:spPr>
          <a:xfrm>
            <a:off x="2438400" y="5786437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32" name="Shape 34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3" name="Shape 34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3886201" y="5913134"/>
            <a:ext cx="668630" cy="6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Shape 343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3435" name="Shape 3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8674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Shape 343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99282" y="1676400"/>
            <a:ext cx="1134917" cy="113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Shape 3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8" y="2133600"/>
            <a:ext cx="3048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Shape 3442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Shape 3445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Shape 345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Shape 345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6" name="Shape 3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457" name="Shape 3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8" name="Shape 3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59" name="Shape 3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60" name="Shape 3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461" name="Shape 346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462" name="Shape 346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3" name="Shape 346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4" name="Shape 346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5" name="Shape 346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rectangle</a:t>
            </a:r>
          </a:p>
        </p:txBody>
      </p:sp>
      <p:sp>
        <p:nvSpPr>
          <p:cNvPr id="3466" name="Shape 346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circle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468" name="Shape 346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diamond</a:t>
            </a:r>
          </a:p>
        </p:txBody>
      </p:sp>
      <p:sp>
        <p:nvSpPr>
          <p:cNvPr id="3469" name="Shape 3469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pentagon</a:t>
            </a:r>
          </a:p>
        </p:txBody>
      </p:sp>
      <p:sp>
        <p:nvSpPr>
          <p:cNvPr id="3471" name="Shape 3471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hexagon</a:t>
            </a:r>
          </a:p>
        </p:txBody>
      </p:sp>
      <p:sp>
        <p:nvSpPr>
          <p:cNvPr id="3472" name="Shape 3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473" name="Shape 3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Shape 3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Shape 34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Shape 3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7" name="Shape 3477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478" name="Shape 3478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480" name="Shape 348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heart</a:t>
            </a:r>
          </a:p>
        </p:txBody>
      </p:sp>
      <p:sp>
        <p:nvSpPr>
          <p:cNvPr id="3481" name="Shape 348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Shape 348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Shape 348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Shape 348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sp>
        <p:nvSpPr>
          <p:cNvPr id="3486" name="Shape 3486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3487" name="Shape 3487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Shape 348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9" name="Shape 3489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</a:t>
            </a:r>
          </a:p>
        </p:txBody>
      </p:sp>
      <p:pic>
        <p:nvPicPr>
          <p:cNvPr id="3490" name="Shape 34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84091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Shape 34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Shape 34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2800" y="1814928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Shape 34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4056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Shape 34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154659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Shape 34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Shape 34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Shape 34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3009900"/>
            <a:ext cx="1000770" cy="10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Shape 34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52900" y="32341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Shape 34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54700" y="3042940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0" name="Shape 35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sphere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cube</a:t>
            </a:r>
          </a:p>
        </p:txBody>
      </p:sp>
      <p:sp>
        <p:nvSpPr>
          <p:cNvPr id="3504" name="Shape 3504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cylinder</a:t>
            </a:r>
          </a:p>
        </p:txBody>
      </p:sp>
      <p:pic>
        <p:nvPicPr>
          <p:cNvPr id="3505" name="Shape 35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401839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6" name="Shape 3506"/>
          <p:cNvCxnSpPr/>
          <p:nvPr/>
        </p:nvCxnSpPr>
        <p:spPr>
          <a:xfrm>
            <a:off x="4152900" y="4529553"/>
            <a:ext cx="889000" cy="57584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7" name="Shape 3507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Shape 3508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9" name="Shape 3509"/>
          <p:cNvSpPr/>
          <p:nvPr/>
        </p:nvSpPr>
        <p:spPr>
          <a:xfrm>
            <a:off x="660400" y="5957014"/>
            <a:ext cx="609599" cy="575846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0" name="Shape 3510"/>
          <p:cNvCxnSpPr/>
          <p:nvPr/>
        </p:nvCxnSpPr>
        <p:spPr>
          <a:xfrm>
            <a:off x="5892800" y="4605753"/>
            <a:ext cx="584100" cy="423300"/>
          </a:xfrm>
          <a:prstGeom prst="curvedConnector3">
            <a:avLst>
              <a:gd fmla="val 150026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Shape 351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Shape 35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Shape 35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Shape 3518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Shape 35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Shape 35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Shape 35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8" name="Shape 35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529" name="Shape 35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Shape 35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1" name="Shape 353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532" name="Shape 35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533" name="Shape 35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534" name="Shape 353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5" name="Shape 35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6" name="Shape 353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7" name="Shape 353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done</a:t>
            </a:r>
          </a:p>
        </p:txBody>
      </p:sp>
      <p:sp>
        <p:nvSpPr>
          <p:cNvPr id="3538" name="Shape 35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</a:p>
        </p:txBody>
      </p:sp>
      <p:sp>
        <p:nvSpPr>
          <p:cNvPr id="3539" name="Shape 3539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540" name="Shape 354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3541" name="Shape 354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quiet</a:t>
            </a:r>
          </a:p>
        </p:txBody>
      </p:sp>
      <p:sp>
        <p:nvSpPr>
          <p:cNvPr id="3542" name="Shape 354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loud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</a:t>
            </a:r>
          </a:p>
        </p:txBody>
      </p:sp>
      <p:sp>
        <p:nvSpPr>
          <p:cNvPr id="3544" name="Shape 35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545" name="Shape 3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Shape 35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Shape 354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8" name="Shape 3548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549" name="Shape 3549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550" name="Shape 3550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551" name="Shape 355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big</a:t>
            </a:r>
          </a:p>
        </p:txBody>
      </p:sp>
      <p:sp>
        <p:nvSpPr>
          <p:cNvPr id="3552" name="Shape 3552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4" name="Shape 35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Shape 3555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wet</a:t>
            </a:r>
          </a:p>
        </p:txBody>
      </p:sp>
      <p:sp>
        <p:nvSpPr>
          <p:cNvPr id="3556" name="Shape 3556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</a:t>
            </a:r>
          </a:p>
        </p:txBody>
      </p:sp>
      <p:sp>
        <p:nvSpPr>
          <p:cNvPr id="3557" name="Shape 3557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</a:t>
            </a:r>
          </a:p>
        </p:txBody>
      </p:sp>
      <p:sp>
        <p:nvSpPr>
          <p:cNvPr id="3558" name="Shape 3558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Shape 3559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0" name="Shape 3560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dry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</a:t>
            </a:r>
          </a:p>
        </p:txBody>
      </p:sp>
      <p:sp>
        <p:nvSpPr>
          <p:cNvPr id="3565" name="Shape 3565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</a:t>
            </a:r>
          </a:p>
        </p:txBody>
      </p:sp>
      <p:sp>
        <p:nvSpPr>
          <p:cNvPr id="3567" name="Shape 3567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</a:p>
        </p:txBody>
      </p:sp>
      <p:pic>
        <p:nvPicPr>
          <p:cNvPr id="3568" name="Shape 3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Shape 35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492" y="17526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Shape 35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8092" y="1676400"/>
            <a:ext cx="1009908" cy="100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Shape 35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3350" y="170108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Shape 35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18588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Shape 35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9000" y="29210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Shape 35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51174" y="3124200"/>
            <a:ext cx="883226" cy="8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Shape 35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Shape 35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8" name="Shape 3578"/>
          <p:cNvGrpSpPr/>
          <p:nvPr/>
        </p:nvGrpSpPr>
        <p:grpSpPr>
          <a:xfrm>
            <a:off x="5562600" y="4191000"/>
            <a:ext cx="1600199" cy="1168399"/>
            <a:chOff x="5562600" y="4191000"/>
            <a:chExt cx="1600199" cy="1168399"/>
          </a:xfrm>
        </p:grpSpPr>
        <p:sp>
          <p:nvSpPr>
            <p:cNvPr id="3579" name="Shape 357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Shape 3580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new</a:t>
              </a:r>
            </a:p>
          </p:txBody>
        </p:sp>
        <p:pic>
          <p:nvPicPr>
            <p:cNvPr id="3581" name="Shape 358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43600" y="4495800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2" name="Shape 35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85656" y="45295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Shape 358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Shape 35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14800" y="5911135"/>
            <a:ext cx="870664" cy="870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5" name="Shape 3585"/>
          <p:cNvGrpSpPr/>
          <p:nvPr/>
        </p:nvGrpSpPr>
        <p:grpSpPr>
          <a:xfrm>
            <a:off x="7340121" y="5542260"/>
            <a:ext cx="1600678" cy="1163340"/>
            <a:chOff x="7340121" y="5542260"/>
            <a:chExt cx="1600678" cy="1163340"/>
          </a:xfrm>
        </p:grpSpPr>
        <p:sp>
          <p:nvSpPr>
            <p:cNvPr id="3586" name="Shape 3586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Shape 3587"/>
            <p:cNvSpPr txBox="1"/>
            <p:nvPr/>
          </p:nvSpPr>
          <p:spPr>
            <a:xfrm>
              <a:off x="73406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dirty</a:t>
              </a:r>
            </a:p>
          </p:txBody>
        </p:sp>
        <p:pic>
          <p:nvPicPr>
            <p:cNvPr id="3588" name="Shape 358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9" name="Shape 358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67089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Shape 359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75100" y="42799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Shape 359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Shape 359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68800" y="3234153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3" name="Shape 3593"/>
          <p:cNvCxnSpPr/>
          <p:nvPr/>
        </p:nvCxnSpPr>
        <p:spPr>
          <a:xfrm flipH="1" rot="5400000">
            <a:off x="4164449" y="3487003"/>
            <a:ext cx="465600" cy="349499"/>
          </a:xfrm>
          <a:prstGeom prst="curvedConnector3">
            <a:avLst>
              <a:gd fmla="val 14536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Shape 359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Shape 359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Shape 360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Shape 360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Shape 360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3" name="Shape 36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604" name="Shape 360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Shape 36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Shape 360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Shape 36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Shape 36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Shape 36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Shape 361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Shape 361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Shape 361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Shape 361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Shape 361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5" name="Shape 361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16" name="Shape 361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7" name="Shape 361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618" name="Shape 361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619" name="Shape 361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620" name="Shape 362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sp>
        <p:nvSpPr>
          <p:cNvPr id="3621" name="Shape 362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rain</a:t>
            </a:r>
          </a:p>
        </p:txBody>
      </p:sp>
      <p:sp>
        <p:nvSpPr>
          <p:cNvPr id="3622" name="Shape 362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</a:t>
            </a:r>
          </a:p>
        </p:txBody>
      </p:sp>
      <p:sp>
        <p:nvSpPr>
          <p:cNvPr id="3623" name="Shape 362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snow</a:t>
            </a:r>
          </a:p>
        </p:txBody>
      </p:sp>
      <p:sp>
        <p:nvSpPr>
          <p:cNvPr id="3624" name="Shape 362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</a:t>
            </a:r>
          </a:p>
        </p:txBody>
      </p:sp>
      <p:sp>
        <p:nvSpPr>
          <p:cNvPr id="3626" name="Shape 362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cloudy</a:t>
            </a:r>
          </a:p>
        </p:txBody>
      </p:sp>
      <p:sp>
        <p:nvSpPr>
          <p:cNvPr id="3627" name="Shape 362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icey</a:t>
            </a:r>
          </a:p>
        </p:txBody>
      </p:sp>
      <p:sp>
        <p:nvSpPr>
          <p:cNvPr id="3628" name="Shape 3628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foggy</a:t>
            </a:r>
          </a:p>
        </p:txBody>
      </p:sp>
      <p:sp>
        <p:nvSpPr>
          <p:cNvPr id="3629" name="Shape 362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freezing</a:t>
            </a:r>
          </a:p>
        </p:txBody>
      </p:sp>
      <p:sp>
        <p:nvSpPr>
          <p:cNvPr id="3630" name="Shape 363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stormy</a:t>
            </a:r>
          </a:p>
        </p:txBody>
      </p:sp>
      <p:sp>
        <p:nvSpPr>
          <p:cNvPr id="3631" name="Shape 363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32" name="Shape 363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33" name="Shape 3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Shape 36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5" name="Shape 363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6" name="Shape 363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7" name="Shape 3637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Shape 363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9" name="Shape 363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640" name="Shape 3640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3641" name="Shape 3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Shape 3642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2390967" y="5769114"/>
            <a:ext cx="911796" cy="7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Shape 36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Shape 36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5662" y="1752600"/>
            <a:ext cx="922338" cy="9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Shape 36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7929" y="17393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Shape 36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Shape 36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46582" y="4419600"/>
            <a:ext cx="930017" cy="93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Shape 36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Shape 36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56277" y="3120082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0" name="Shape 3650"/>
          <p:cNvCxnSpPr/>
          <p:nvPr/>
        </p:nvCxnSpPr>
        <p:spPr>
          <a:xfrm flipH="1" rot="10800000">
            <a:off x="2514600" y="3422073"/>
            <a:ext cx="5033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1" name="Shape 3651"/>
          <p:cNvCxnSpPr/>
          <p:nvPr/>
        </p:nvCxnSpPr>
        <p:spPr>
          <a:xfrm flipH="1" rot="10800000">
            <a:off x="2514600" y="3574473"/>
            <a:ext cx="6557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2" name="Shape 3652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304800" y="44958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3" name="Shape 3653"/>
          <p:cNvSpPr/>
          <p:nvPr/>
        </p:nvSpPr>
        <p:spPr>
          <a:xfrm>
            <a:off x="5860185" y="3140858"/>
            <a:ext cx="997815" cy="821541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4" name="Shape 36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65884" y="1800225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Shape 36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3200" y="1780066"/>
            <a:ext cx="734533" cy="7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Shape 36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31109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Shape 36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1225" y="4508242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8" name="Shape 365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pic>
        <p:nvPicPr>
          <p:cNvPr id="3659" name="Shape 36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Shape 3660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8156003" y="3048000"/>
            <a:ext cx="911796" cy="73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hape 366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Shape 366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7" name="Shape 366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8" name="Shape 3668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9" name="Shape 3669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Shape 3670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Shape 3671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Shape 367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5" name="Shape 36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76" name="Shape 36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Shape 367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Shape 3678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9" name="Shape 367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680" name="Shape 368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3681" name="Shape 368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682" name="Shape 368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 things</a:t>
            </a:r>
          </a:p>
        </p:txBody>
      </p:sp>
      <p:sp>
        <p:nvSpPr>
          <p:cNvPr id="3683" name="Shape 368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3684" name="Shape 368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3685" name="Shape 368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things</a:t>
            </a:r>
          </a:p>
        </p:txBody>
      </p:sp>
      <p:sp>
        <p:nvSpPr>
          <p:cNvPr id="3686" name="Shape 3686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3687" name="Shape 368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sp>
        <p:nvSpPr>
          <p:cNvPr id="3688" name="Shape 3688"/>
          <p:cNvSpPr txBox="1"/>
          <p:nvPr/>
        </p:nvSpPr>
        <p:spPr>
          <a:xfrm>
            <a:off x="55626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that help</a:t>
            </a:r>
          </a:p>
        </p:txBody>
      </p:sp>
      <p:sp>
        <p:nvSpPr>
          <p:cNvPr id="3689" name="Shape 368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3690" name="Shape 369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3691" name="Shape 369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3692" name="Shape 36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3693" name="Shape 3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Shape 3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5" name="Shape 3695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3696" name="Shape 369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pic>
        <p:nvPicPr>
          <p:cNvPr id="3697" name="Shape 369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Shape 3698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Shape 3699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Shape 3700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1" name="Shape 3701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Shape 370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Shape 3703"/>
          <p:cNvSpPr txBox="1"/>
          <p:nvPr/>
        </p:nvSpPr>
        <p:spPr>
          <a:xfrm>
            <a:off x="177322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177322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sp>
        <p:nvSpPr>
          <p:cNvPr id="3707" name="Shape 3707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pic>
        <p:nvPicPr>
          <p:cNvPr id="3708" name="Shape 37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5756" y="193804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Shape 37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35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Shape 37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665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Shape 37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Shape 37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606" y="1778714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Shape 37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512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Shape 37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Shape 37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200" y="4419600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Shape 37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311497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Shape 37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Shape 37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9606" y="2978447"/>
            <a:ext cx="1039813" cy="10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Shape 37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6849" y="463629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Shape 37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1243" y="4509214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Shape 37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51982" y="4543187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Shape 37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Shape 37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456112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Shape 37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846200"/>
            <a:ext cx="640200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Shape 372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50121" y="458898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Shape 37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02162" y="4373562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Shape 37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538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Shape 37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7200" y="5928519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Shape 37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5662" y="57912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56277" y="58808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Shape 373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095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Shape 373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79686" y="5566567"/>
            <a:ext cx="1001712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Shape 373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45500" y="4366992"/>
            <a:ext cx="538599" cy="5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Shape 3734"/>
          <p:cNvSpPr txBox="1"/>
          <p:nvPr/>
        </p:nvSpPr>
        <p:spPr>
          <a:xfrm>
            <a:off x="5562600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pic>
        <p:nvPicPr>
          <p:cNvPr id="3735" name="Shape 373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945187" y="3084175"/>
            <a:ext cx="862012" cy="862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Shape 3736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7" name="Shape 37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</a:t>
            </a:r>
          </a:p>
        </p:txBody>
      </p:sp>
      <p:sp>
        <p:nvSpPr>
          <p:cNvPr id="3738" name="Shape 3738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9" name="Shape 3739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</a:t>
            </a:r>
          </a:p>
        </p:txBody>
      </p:sp>
      <p:sp>
        <p:nvSpPr>
          <p:cNvPr id="3740" name="Shape 3740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41" name="Shape 3741"/>
          <p:cNvPicPr preferRelativeResize="0"/>
          <p:nvPr/>
        </p:nvPicPr>
        <p:blipFill rotWithShape="1">
          <a:blip r:embed="rId33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Shape 3742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Shape 374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Shape 374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654353" y="5807273"/>
            <a:ext cx="679051" cy="67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Shape 37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0" name="Shape 37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1" name="Shape 37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2" name="Shape 37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Shape 37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4" name="Shape 37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Shape 375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6" name="Shape 37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Shape 375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Shape 375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9" name="Shape 375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0" name="Shape 376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1" name="Shape 376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2" name="Shape 376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3" name="Shape 376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4" name="Shape 376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Shape 376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6" name="Shape 37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7" name="Shape 37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768" name="Shape 37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9" name="Shape 37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770" name="Shape 37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71" name="Shape 37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72" name="Shape 377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</a:t>
            </a:r>
          </a:p>
        </p:txBody>
      </p:sp>
      <p:sp>
        <p:nvSpPr>
          <p:cNvPr id="3773" name="Shape 377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3774" name="Shape 37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glitter</a:t>
            </a:r>
          </a:p>
        </p:txBody>
      </p:sp>
      <p:sp>
        <p:nvSpPr>
          <p:cNvPr id="3775" name="Shape 377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3776" name="Shape 377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tape</a:t>
            </a:r>
          </a:p>
        </p:txBody>
      </p:sp>
      <p:sp>
        <p:nvSpPr>
          <p:cNvPr id="3777" name="Shape 377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eraser</a:t>
            </a:r>
          </a:p>
        </p:txBody>
      </p:sp>
      <p:sp>
        <p:nvSpPr>
          <p:cNvPr id="3778" name="Shape 377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glue</a:t>
            </a:r>
          </a:p>
        </p:txBody>
      </p:sp>
      <p:sp>
        <p:nvSpPr>
          <p:cNvPr id="3779" name="Shape 377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3780" name="Shape 378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paintbrush</a:t>
            </a:r>
          </a:p>
        </p:txBody>
      </p:sp>
      <p:sp>
        <p:nvSpPr>
          <p:cNvPr id="3781" name="Shape 378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3782" name="Shape 378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3783" name="Shape 378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sp>
        <p:nvSpPr>
          <p:cNvPr id="3784" name="Shape 37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785" name="Shape 37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86" name="Shape 37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Shape 37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Shape 37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9" name="Shape 37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Shape 37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1955" y="1796791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Shape 37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Shape 37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Shape 37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2823" y="1872991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Shape 37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11042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Shape 37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550" y="3157538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Shape 37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7194" y="3193474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Shape 37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Shape 37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3123643"/>
            <a:ext cx="838755" cy="8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Shape 37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8998" y="4529553"/>
            <a:ext cx="756033" cy="7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Shape 38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485777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Shape 380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2" name="Shape 380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3" name="Shape 380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wrapping paper</a:t>
            </a:r>
          </a:p>
        </p:txBody>
      </p:sp>
      <p:sp>
        <p:nvSpPr>
          <p:cNvPr id="3804" name="Shape 3804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5" name="Shape 3805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3806" name="Shape 380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Shape 380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8" name="Shape 380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Shape 3813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4" name="Shape 381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5" name="Shape 381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6" name="Shape 38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7" name="Shape 381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8" name="Shape 3818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9" name="Shape 3819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0" name="Shape 382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1" name="Shape 382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2" name="Shape 382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3" name="Shape 38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4" name="Shape 38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5" name="Shape 38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Shape 38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7" name="Shape 38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8" name="Shape 38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9" name="Shape 38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0" name="Shape 38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831" name="Shape 38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2" name="Shape 38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833" name="Shape 38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34" name="Shape 38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835" name="Shape 383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Pets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animals	</a:t>
            </a:r>
          </a:p>
        </p:txBody>
      </p:sp>
      <p:sp>
        <p:nvSpPr>
          <p:cNvPr id="3837" name="Shape 38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animals</a:t>
            </a:r>
          </a:p>
        </p:txBody>
      </p:sp>
      <p:sp>
        <p:nvSpPr>
          <p:cNvPr id="3838" name="Shape 38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Birds</a:t>
            </a:r>
          </a:p>
        </p:txBody>
      </p:sp>
      <p:sp>
        <p:nvSpPr>
          <p:cNvPr id="3839" name="Shape 383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Insects</a:t>
            </a:r>
          </a:p>
        </p:txBody>
      </p:sp>
      <p:sp>
        <p:nvSpPr>
          <p:cNvPr id="3840" name="Shape 384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841" name="Shape 384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42" name="Shape 38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Shape 38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Shape 384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5" name="Shape 384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6" name="Shape 384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7" name="Shape 3847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animals</a:t>
            </a:r>
          </a:p>
        </p:txBody>
      </p:sp>
      <p:sp>
        <p:nvSpPr>
          <p:cNvPr id="3848" name="Shape 3848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pic>
        <p:nvPicPr>
          <p:cNvPr id="3849" name="Shape 38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Shape 38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9612" y="2971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Shape 38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1805" y="3346905"/>
            <a:ext cx="767893" cy="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Shape 38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8321" y="18681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Shape 38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18288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4" name="Shape 3854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5" name="Shape 38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Shape 38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Shape 38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0712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Shape 38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52862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Shape 38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162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Shape 38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Shape 38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6039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Shape 38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62600" y="3211607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Shape 386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6229741" y="3165568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Shape 38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09800" y="3041230"/>
            <a:ext cx="609320" cy="6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04136" y="3207448"/>
            <a:ext cx="540639" cy="5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Shape 386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38400" y="3429000"/>
            <a:ext cx="615194" cy="61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3" name="Shape 387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Shape 38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Shape 387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Shape 38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0" name="Shape 38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Shape 38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2" name="Shape 38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3" name="Shape 388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Shape 38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Shape 388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Shape 388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7" name="Shape 388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8" name="Shape 388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9" name="Shape 38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0" name="Shape 38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891" name="Shape 38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2" name="Shape 38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893" name="Shape 38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94" name="Shape 38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</a:t>
            </a:r>
          </a:p>
        </p:txBody>
      </p:sp>
      <p:sp>
        <p:nvSpPr>
          <p:cNvPr id="3896" name="Shape 389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	</a:t>
            </a:r>
          </a:p>
        </p:txBody>
      </p:sp>
      <p:sp>
        <p:nvSpPr>
          <p:cNvPr id="3897" name="Shape 389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whale</a:t>
            </a:r>
          </a:p>
        </p:txBody>
      </p:sp>
      <p:sp>
        <p:nvSpPr>
          <p:cNvPr id="3898" name="Shape 38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crab</a:t>
            </a:r>
          </a:p>
        </p:txBody>
      </p:sp>
      <p:sp>
        <p:nvSpPr>
          <p:cNvPr id="3899" name="Shape 389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dolphin</a:t>
            </a:r>
          </a:p>
        </p:txBody>
      </p:sp>
      <p:sp>
        <p:nvSpPr>
          <p:cNvPr id="3900" name="Shape 390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jellyfish</a:t>
            </a:r>
          </a:p>
        </p:txBody>
      </p:sp>
      <p:sp>
        <p:nvSpPr>
          <p:cNvPr id="3901" name="Shape 390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fish</a:t>
            </a:r>
          </a:p>
        </p:txBody>
      </p:sp>
      <p:sp>
        <p:nvSpPr>
          <p:cNvPr id="3902" name="Shape 39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03" name="Shape 390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04" name="Shape 3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Shape 3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6" name="Shape 390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7" name="Shape 390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8" name="Shape 390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Shape 39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Shape 39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792" y="1828800"/>
            <a:ext cx="946407" cy="94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Shape 39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Shape 39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15772"/>
            <a:ext cx="1099027" cy="10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Shape 39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3200" y="17919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Shape 39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Shape 39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Shape 39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3800" y="1676400"/>
            <a:ext cx="1230571" cy="12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pic>
        <p:nvPicPr>
          <p:cNvPr id="3918" name="Shape 39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6277" y="1752600"/>
            <a:ext cx="902436" cy="90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Shape 39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4" name="Shape 39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5" name="Shape 39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6" name="Shape 392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7" name="Shape 39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8" name="Shape 39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9" name="Shape 39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2" name="Shape 39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3" name="Shape 39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4" name="Shape 39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5" name="Shape 39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6" name="Shape 393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7" name="Shape 39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8" name="Shape 39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Shape 393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Shape 39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1" name="Shape 39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942" name="Shape 39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3" name="Shape 39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944" name="Shape 394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45" name="Shape 394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946" name="Shape 394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3947" name="Shape 394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</a:p>
        </p:txBody>
      </p:sp>
      <p:sp>
        <p:nvSpPr>
          <p:cNvPr id="3948" name="Shape 394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3949" name="Shape 394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guinea pig</a:t>
            </a:r>
          </a:p>
        </p:txBody>
      </p:sp>
      <p:sp>
        <p:nvSpPr>
          <p:cNvPr id="3950" name="Shape 395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rabbit</a:t>
            </a:r>
          </a:p>
        </p:txBody>
      </p:sp>
      <p:sp>
        <p:nvSpPr>
          <p:cNvPr id="3951" name="Shape 395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3952" name="Shape 395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3953" name="Shape 39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54" name="Shape 39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55" name="Shape 3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Shape 39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Shape 39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8" name="Shape 395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9" name="Shape 395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60" name="Shape 396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3961" name="Shape 3961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</a:t>
            </a:r>
          </a:p>
        </p:txBody>
      </p:sp>
      <p:sp>
        <p:nvSpPr>
          <p:cNvPr id="3962" name="Shape 3962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</a:t>
            </a:r>
          </a:p>
        </p:txBody>
      </p:sp>
      <p:pic>
        <p:nvPicPr>
          <p:cNvPr id="3963" name="Shape 3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459" y="4284662"/>
            <a:ext cx="1076740" cy="10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Shape 39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Shape 39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Shape 39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6087" y="1810008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Shape 39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2971800"/>
            <a:ext cx="11541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Shape 39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Shape 39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2400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Shape 39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36" y="31067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Shape 39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Shape 39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Shape 39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943599" y="307460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0" name="Shape 398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1" name="Shape 398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2" name="Shape 39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3" name="Shape 398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4" name="Shape 398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5" name="Shape 398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8" name="Shape 398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9" name="Shape 398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0" name="Shape 399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1" name="Shape 399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2" name="Shape 399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3993" name="Shape 399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4" name="Shape 399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5" name="Shape 399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6" name="Shape 399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997" name="Shape 399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Shape 399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999" name="Shape 399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00" name="Shape 400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01" name="Shape 400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</a:t>
            </a:r>
          </a:p>
        </p:txBody>
      </p:sp>
      <p:sp>
        <p:nvSpPr>
          <p:cNvPr id="4002" name="Shape 400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</a:t>
            </a:r>
          </a:p>
        </p:txBody>
      </p:sp>
      <p:sp>
        <p:nvSpPr>
          <p:cNvPr id="4003" name="Shape 400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</a:t>
            </a:r>
          </a:p>
        </p:txBody>
      </p:sp>
      <p:sp>
        <p:nvSpPr>
          <p:cNvPr id="4004" name="Shape 4004"/>
          <p:cNvSpPr txBox="1"/>
          <p:nvPr/>
        </p:nvSpPr>
        <p:spPr>
          <a:xfrm>
            <a:off x="1981200" y="2938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005" name="Shape 400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006" name="Shape 400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4007" name="Shape 400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08" name="Shape 40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09" name="Shape 4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Shape 40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Shape 40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2" name="Shape 401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3" name="Shape 401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14" name="Shape 401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candle</a:t>
            </a:r>
          </a:p>
        </p:txBody>
      </p:sp>
      <p:sp>
        <p:nvSpPr>
          <p:cNvPr id="4015" name="Shape 401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016" name="Shape 40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1700" y="3144836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Shape 40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58142" y="2938046"/>
            <a:ext cx="1227714" cy="122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Shape 40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Shape 40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743" y="181477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Shape 40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1" name="Shape 4021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022" name="Shape 4022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Shape 4023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battery</a:t>
              </a:r>
            </a:p>
          </p:txBody>
        </p:sp>
        <p:sp>
          <p:nvSpPr>
            <p:cNvPr id="4024" name="Shape 4024"/>
            <p:cNvSpPr/>
            <p:nvPr/>
          </p:nvSpPr>
          <p:spPr>
            <a:xfrm rot="-5400000">
              <a:off x="6170548" y="1716153"/>
              <a:ext cx="606812" cy="984508"/>
            </a:xfrm>
            <a:prstGeom prst="can">
              <a:avLst>
                <a:gd fmla="val 25000" name="adj"/>
              </a:avLst>
            </a:prstGeom>
            <a:solidFill>
              <a:srgbClr val="FF0000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Shape 4025"/>
            <p:cNvSpPr/>
            <p:nvPr/>
          </p:nvSpPr>
          <p:spPr>
            <a:xfrm rot="-5400000">
              <a:off x="5829298" y="2095500"/>
              <a:ext cx="304799" cy="228601"/>
            </a:xfrm>
            <a:prstGeom prst="can">
              <a:avLst>
                <a:gd fmla="val 25000" name="adj"/>
              </a:avLst>
            </a:prstGeom>
            <a:solidFill>
              <a:srgbClr val="FFEF07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6" name="Shape 40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0677" y="196211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Shape 40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85287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Shape 40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1577" y="181477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Shape 40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1828800"/>
            <a:ext cx="803573" cy="80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Shape 40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5508" y="4483814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Shape 40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98396" y="3144836"/>
            <a:ext cx="944562" cy="94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398" y="4529553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Shape 40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8214" y="4483814"/>
            <a:ext cx="848370" cy="8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Shape 403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4035" name="Shape 403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</a:t>
            </a:r>
          </a:p>
        </p:txBody>
      </p:sp>
      <p:sp>
        <p:nvSpPr>
          <p:cNvPr id="4036" name="Shape 403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</a:t>
            </a:r>
          </a:p>
        </p:txBody>
      </p:sp>
      <p:pic>
        <p:nvPicPr>
          <p:cNvPr id="4037" name="Shape 4037"/>
          <p:cNvPicPr preferRelativeResize="0"/>
          <p:nvPr/>
        </p:nvPicPr>
        <p:blipFill rotWithShape="1">
          <a:blip r:embed="rId18">
            <a:alphaModFix/>
          </a:blip>
          <a:srcRect b="0" l="23012" r="0" t="46495"/>
          <a:stretch/>
        </p:blipFill>
        <p:spPr>
          <a:xfrm>
            <a:off x="4038600" y="4587160"/>
            <a:ext cx="1074624" cy="74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Shape 40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396" y="4445871"/>
            <a:ext cx="813277" cy="8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Shape 4039"/>
          <p:cNvSpPr txBox="1"/>
          <p:nvPr/>
        </p:nvSpPr>
        <p:spPr>
          <a:xfrm flipH="1"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</a:p>
        </p:txBody>
      </p:sp>
      <p:sp>
        <p:nvSpPr>
          <p:cNvPr id="4040" name="Shape 404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1" name="Shape 4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054" y="4483814"/>
            <a:ext cx="52371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Shape 40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5212" y="4800600"/>
            <a:ext cx="486787" cy="4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3" name="Shape 40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2840" y="4606389"/>
            <a:ext cx="652759" cy="65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4" name="Shape 404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stuff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5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543" name="Shape 5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546" name="Shape 5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52" name="Shape 5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Guay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556012" y="146800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Dejame solo/a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Afortunado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Relajarse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vete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perdedor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524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estás volviendo loco/a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que sea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ningún modo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Cállate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7340121" y="417066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¿Te pusieron en esta tierra para molestarme?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4" name="Shape 57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37719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¿Me estás ignorando?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2779" y="3133725"/>
            <a:ext cx="904876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4724400"/>
            <a:ext cx="535126" cy="5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Shape 580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81" name="Shape 581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</a:t>
              </a:r>
            </a:p>
          </p:txBody>
        </p:sp>
        <p:pic>
          <p:nvPicPr>
            <p:cNvPr id="583" name="Shape 5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0" y="5805092"/>
              <a:ext cx="888521" cy="88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" name="Shape 584"/>
          <p:cNvPicPr preferRelativeResize="0"/>
          <p:nvPr/>
        </p:nvPicPr>
        <p:blipFill rotWithShape="1">
          <a:blip r:embed="rId8">
            <a:alphaModFix/>
          </a:blip>
          <a:srcRect b="57743" l="51831" r="0" t="0"/>
          <a:stretch/>
        </p:blipFill>
        <p:spPr>
          <a:xfrm rot="10800000">
            <a:off x="457199" y="5744753"/>
            <a:ext cx="470138" cy="4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2362200" y="4509214"/>
            <a:ext cx="838199" cy="7620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Shape 586"/>
          <p:cNvGrpSpPr/>
          <p:nvPr/>
        </p:nvGrpSpPr>
        <p:grpSpPr>
          <a:xfrm>
            <a:off x="1981200" y="5542260"/>
            <a:ext cx="1600199" cy="1163340"/>
            <a:chOff x="1981200" y="5542260"/>
            <a:chExt cx="1600199" cy="1163340"/>
          </a:xfrm>
        </p:grpSpPr>
        <p:sp>
          <p:nvSpPr>
            <p:cNvPr id="587" name="Shape 587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</a:t>
              </a:r>
            </a:p>
          </p:txBody>
        </p:sp>
        <p:cxnSp>
          <p:nvCxnSpPr>
            <p:cNvPr id="589" name="Shape 589"/>
            <p:cNvCxnSpPr/>
            <p:nvPr/>
          </p:nvCxnSpPr>
          <p:spPr>
            <a:xfrm>
              <a:off x="2438400" y="5921494"/>
              <a:ext cx="609599" cy="57584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Shape 590"/>
            <p:cNvCxnSpPr/>
            <p:nvPr/>
          </p:nvCxnSpPr>
          <p:spPr>
            <a:xfrm flipH="1" rot="10800000">
              <a:off x="2438400" y="5901153"/>
              <a:ext cx="609599" cy="596185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91" name="Shape 5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500" y="4509214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9618" y="1828800"/>
            <a:ext cx="784781" cy="7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43250" y="1603237"/>
            <a:ext cx="1046400" cy="1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822316" y="1831716"/>
            <a:ext cx="759083" cy="7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206" y="3133725"/>
            <a:ext cx="830262" cy="8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3276600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 rot="5400000">
            <a:off x="4745245" y="3221245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8" name="Shape 5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7891" y="4443891"/>
            <a:ext cx="890109" cy="89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5499097" y="1828800"/>
            <a:ext cx="83820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34825" y="3093908"/>
            <a:ext cx="974982" cy="9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6337299" y="1889680"/>
            <a:ext cx="720428" cy="72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91000" y="443301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4648199" y="1828800"/>
            <a:ext cx="719852" cy="7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2380" y="1828800"/>
            <a:ext cx="757238" cy="757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 rot="5400000">
            <a:off x="4260057" y="2278062"/>
            <a:ext cx="625475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6" name="Shape 606"/>
          <p:cNvPicPr preferRelativeResize="0"/>
          <p:nvPr/>
        </p:nvPicPr>
        <p:blipFill rotWithShape="1">
          <a:blip r:embed="rId22">
            <a:alphaModFix/>
          </a:blip>
          <a:srcRect b="0" l="0" r="0" t="48463"/>
          <a:stretch/>
        </p:blipFill>
        <p:spPr>
          <a:xfrm>
            <a:off x="7057727" y="5805092"/>
            <a:ext cx="1625599" cy="8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7924800" y="5805092"/>
            <a:ext cx="794891" cy="692247"/>
          </a:xfrm>
          <a:prstGeom prst="cloud">
            <a:avLst/>
          </a:prstGeom>
          <a:solidFill>
            <a:srgbClr val="0000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58723" y="5625323"/>
            <a:ext cx="1080276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 flipH="1">
            <a:off x="5652609" y="5805092"/>
            <a:ext cx="748190" cy="61156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0000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3773489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bueno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24">
            <a:alphaModFix/>
          </a:blip>
          <a:srcRect b="0" l="0" r="49666" t="34082"/>
          <a:stretch/>
        </p:blipFill>
        <p:spPr>
          <a:xfrm rot="2515025">
            <a:off x="4224133" y="5887052"/>
            <a:ext cx="492345" cy="64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Shape 40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Shape 40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1" name="Shape 40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Shape 406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3" name="Shape 406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4" name="Shape 406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5" name="Shape 406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Shape 40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7" name="Shape 40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068" name="Shape 40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9" name="Shape 40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070" name="Shape 40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72" name="Shape 407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</a:t>
            </a:r>
          </a:p>
        </p:txBody>
      </p:sp>
      <p:sp>
        <p:nvSpPr>
          <p:cNvPr id="4073" name="Shape 407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074" name="Shape 40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snake</a:t>
            </a:r>
          </a:p>
        </p:txBody>
      </p:sp>
      <p:sp>
        <p:nvSpPr>
          <p:cNvPr id="4075" name="Shape 407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bear</a:t>
            </a:r>
          </a:p>
        </p:txBody>
      </p:sp>
      <p:sp>
        <p:nvSpPr>
          <p:cNvPr id="4076" name="Shape 407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cheetah</a:t>
            </a:r>
          </a:p>
        </p:txBody>
      </p:sp>
      <p:sp>
        <p:nvSpPr>
          <p:cNvPr id="4078" name="Shape 407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deer</a:t>
            </a:r>
          </a:p>
        </p:txBody>
      </p:sp>
      <p:sp>
        <p:nvSpPr>
          <p:cNvPr id="4079" name="Shape 407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80" name="Shape 408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81" name="Shape 40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2" name="Shape 40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3" name="Shape 408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4" name="Shape 408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5" name="Shape 40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6" name="Shape 408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monkey</a:t>
            </a:r>
          </a:p>
        </p:txBody>
      </p:sp>
      <p:sp>
        <p:nvSpPr>
          <p:cNvPr id="4087" name="Shape 4087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elephant</a:t>
            </a:r>
          </a:p>
        </p:txBody>
      </p:sp>
      <p:sp>
        <p:nvSpPr>
          <p:cNvPr id="4088" name="Shape 408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giraffe</a:t>
            </a:r>
          </a:p>
        </p:txBody>
      </p:sp>
      <p:sp>
        <p:nvSpPr>
          <p:cNvPr id="4089" name="Shape 408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gorilla</a:t>
            </a:r>
          </a:p>
        </p:txBody>
      </p:sp>
      <p:pic>
        <p:nvPicPr>
          <p:cNvPr id="4090" name="Shape 40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29581"/>
            <a:ext cx="937418" cy="9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Shape 4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hippo</a:t>
            </a:r>
          </a:p>
        </p:txBody>
      </p:sp>
      <p:sp>
        <p:nvSpPr>
          <p:cNvPr id="4092" name="Shape 409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lion</a:t>
            </a:r>
          </a:p>
        </p:txBody>
      </p:sp>
      <p:sp>
        <p:nvSpPr>
          <p:cNvPr id="4093" name="Shape 4093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tiger</a:t>
            </a:r>
          </a:p>
        </p:txBody>
      </p:sp>
      <p:sp>
        <p:nvSpPr>
          <p:cNvPr id="4094" name="Shape 4094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rhinoceros</a:t>
            </a:r>
          </a:p>
        </p:txBody>
      </p:sp>
      <p:pic>
        <p:nvPicPr>
          <p:cNvPr id="4095" name="Shape 40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5337" y="175920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Shape 40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495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Shape 40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3048000"/>
            <a:ext cx="950913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Shape 40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Shape 40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600" y="3094831"/>
            <a:ext cx="1019968" cy="101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Shape 4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Shape 41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08642" y="1752600"/>
            <a:ext cx="901957" cy="9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Shape 41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Shape 41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75337" y="4400251"/>
            <a:ext cx="954088" cy="9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Shape 41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4613" y="4403308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Shape 410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6903" y="4495800"/>
            <a:ext cx="823496" cy="82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Shape 41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495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Shape 41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7200" y="5719283"/>
            <a:ext cx="1138716" cy="11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Shape 4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398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Shape 410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8759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Shape 41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38400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Shape 411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6" name="Shape 41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7" name="Shape 41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8" name="Shape 411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9" name="Shape 41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0" name="Shape 41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1" name="Shape 41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2" name="Shape 41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3" name="Shape 41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4" name="Shape 41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5" name="Shape 41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6" name="Shape 41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Shape 412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Shape 412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0" name="Shape 413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1" name="Shape 413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2" name="Shape 41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3" name="Shape 41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134" name="Shape 41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5" name="Shape 41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136" name="Shape 41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37" name="Shape 41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38" name="Shape 41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</a:t>
            </a:r>
          </a:p>
        </p:txBody>
      </p:sp>
      <p:sp>
        <p:nvSpPr>
          <p:cNvPr id="4139" name="Shape 41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pig</a:t>
            </a:r>
          </a:p>
        </p:txBody>
      </p:sp>
      <p:sp>
        <p:nvSpPr>
          <p:cNvPr id="4140" name="Shape 41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sheep</a:t>
            </a:r>
          </a:p>
        </p:txBody>
      </p:sp>
      <p:sp>
        <p:nvSpPr>
          <p:cNvPr id="4141" name="Shape 414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4142" name="Shape 41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143" name="Shape 4143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cow</a:t>
            </a:r>
          </a:p>
        </p:txBody>
      </p:sp>
      <p:sp>
        <p:nvSpPr>
          <p:cNvPr id="4144" name="Shape 41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45" name="Shape 41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46" name="Shape 4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Shape 4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Shape 41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9" name="Shape 41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0" name="Shape 41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1" name="Shape 415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</a:t>
            </a:r>
          </a:p>
        </p:txBody>
      </p:sp>
      <p:pic>
        <p:nvPicPr>
          <p:cNvPr id="4152" name="Shape 4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1612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Shape 4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Shape 4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3813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Shape 41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0414" y="1732758"/>
            <a:ext cx="1010441" cy="10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Shape 41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962" y="3179763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Shape 41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Shape 41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5963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Shape 41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9412" y="1792544"/>
            <a:ext cx="817562" cy="81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Shape 416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Shape 41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Shape 41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7" name="Shape 41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8" name="Shape 41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9" name="Shape 416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70" name="Shape 417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1" name="Shape 417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2" name="Shape 417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3" name="Shape 417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4" name="Shape 417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5" name="Shape 41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6" name="Shape 417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Shape 417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Shape 417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9" name="Shape 417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0" name="Shape 418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1" name="Shape 41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2" name="Shape 41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183" name="Shape 41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4" name="Shape 41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185" name="Shape 418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86" name="Shape 41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87" name="Shape 418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</a:t>
            </a:r>
          </a:p>
        </p:txBody>
      </p:sp>
      <p:sp>
        <p:nvSpPr>
          <p:cNvPr id="4188" name="Shape 418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caterpillar</a:t>
            </a:r>
          </a:p>
        </p:txBody>
      </p:sp>
      <p:sp>
        <p:nvSpPr>
          <p:cNvPr id="4189" name="Shape 418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slug</a:t>
            </a:r>
          </a:p>
        </p:txBody>
      </p:sp>
      <p:sp>
        <p:nvSpPr>
          <p:cNvPr id="4190" name="Shape 419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snail</a:t>
            </a:r>
          </a:p>
        </p:txBody>
      </p:sp>
      <p:sp>
        <p:nvSpPr>
          <p:cNvPr id="4191" name="Shape 419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</a:t>
            </a:r>
          </a:p>
        </p:txBody>
      </p:sp>
      <p:sp>
        <p:nvSpPr>
          <p:cNvPr id="4192" name="Shape 419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fly</a:t>
            </a:r>
          </a:p>
        </p:txBody>
      </p:sp>
      <p:sp>
        <p:nvSpPr>
          <p:cNvPr id="4193" name="Shape 419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95" name="Shape 41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96" name="Shape 4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Shape 4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98" name="Shape 419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99" name="Shape 41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200" name="Shape 420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Shape 42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Shape 42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6253" y="1636454"/>
            <a:ext cx="1106745" cy="110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Shape 42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937" y="30480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Shape 42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Shape 42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Shape 42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17526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Shape 42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Shape 42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8911" y="16002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Shape 42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106" y="1975306"/>
            <a:ext cx="767893" cy="7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Shape 42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5" name="Shape 42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6" name="Shape 42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7" name="Shape 42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8" name="Shape 42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9" name="Shape 421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0" name="Shape 42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1" name="Shape 42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2" name="Shape 42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3" name="Shape 42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4" name="Shape 42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5" name="Shape 422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6" name="Shape 42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Shape 42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8" name="Shape 42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Shape 42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0" name="Shape 423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Shape 42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Shape 42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233" name="Shape 42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4" name="Shape 42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235" name="Shape 42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36" name="Shape 42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37" name="Shape 423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</a:t>
            </a:r>
          </a:p>
        </p:txBody>
      </p:sp>
      <p:sp>
        <p:nvSpPr>
          <p:cNvPr id="4238" name="Shape 42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duck</a:t>
            </a:r>
          </a:p>
        </p:txBody>
      </p:sp>
      <p:sp>
        <p:nvSpPr>
          <p:cNvPr id="4239" name="Shape 42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parrot</a:t>
            </a:r>
          </a:p>
        </p:txBody>
      </p:sp>
      <p:sp>
        <p:nvSpPr>
          <p:cNvPr id="4240" name="Shape 42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turkey</a:t>
            </a:r>
          </a:p>
        </p:txBody>
      </p:sp>
      <p:sp>
        <p:nvSpPr>
          <p:cNvPr id="4241" name="Shape 42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goose</a:t>
            </a:r>
          </a:p>
        </p:txBody>
      </p:sp>
      <p:sp>
        <p:nvSpPr>
          <p:cNvPr id="4242" name="Shape 42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swan</a:t>
            </a:r>
          </a:p>
        </p:txBody>
      </p:sp>
      <p:sp>
        <p:nvSpPr>
          <p:cNvPr id="4243" name="Shape 424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peacock</a:t>
            </a:r>
          </a:p>
        </p:txBody>
      </p:sp>
      <p:sp>
        <p:nvSpPr>
          <p:cNvPr id="4244" name="Shape 42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45" name="Shape 42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46" name="Shape 4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7" name="Shape 4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Shape 42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9" name="Shape 42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0" name="Shape 42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1" name="Shape 425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robin</a:t>
            </a:r>
          </a:p>
        </p:txBody>
      </p:sp>
      <p:sp>
        <p:nvSpPr>
          <p:cNvPr id="4252" name="Shape 4252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owl</a:t>
            </a:r>
          </a:p>
        </p:txBody>
      </p:sp>
      <p:sp>
        <p:nvSpPr>
          <p:cNvPr id="4253" name="Shape 425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penguin</a:t>
            </a:r>
          </a:p>
        </p:txBody>
      </p:sp>
      <p:pic>
        <p:nvPicPr>
          <p:cNvPr id="4254" name="Shape 4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Shape 42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8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Shape 42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1752600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Shape 42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833303"/>
            <a:ext cx="833696" cy="83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Shape 42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Shape 42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193473"/>
            <a:ext cx="773689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0" name="Shape 42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5274" y="3124200"/>
            <a:ext cx="921326" cy="9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1" name="Shape 42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60044" y="3083223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2" name="Shape 42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3" name="Shape 42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22156" y="3157953"/>
            <a:ext cx="825499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Shape 426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9" name="Shape 426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0" name="Shape 427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1" name="Shape 427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2" name="Shape 427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3" name="Shape 427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4" name="Shape 427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5" name="Shape 427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6" name="Shape 427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Shape 427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8" name="Shape 427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9" name="Shape 427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Shape 428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1" name="Shape 428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2" name="Shape 428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3" name="Shape 428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4" name="Shape 428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6" name="Shape 42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287" name="Shape 42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8" name="Shape 42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289" name="Shape 428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90" name="Shape 42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91" name="Shape 429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sp>
        <p:nvSpPr>
          <p:cNvPr id="4292" name="Shape 429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 food</a:t>
            </a:r>
          </a:p>
        </p:txBody>
      </p:sp>
      <p:sp>
        <p:nvSpPr>
          <p:cNvPr id="4293" name="Shape 429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food</a:t>
            </a:r>
          </a:p>
        </p:txBody>
      </p:sp>
      <p:sp>
        <p:nvSpPr>
          <p:cNvPr id="4294" name="Shape 429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collar</a:t>
            </a:r>
          </a:p>
        </p:txBody>
      </p:sp>
      <p:sp>
        <p:nvSpPr>
          <p:cNvPr id="4295" name="Shape 42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comb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blanket</a:t>
            </a:r>
          </a:p>
        </p:txBody>
      </p:sp>
      <p:sp>
        <p:nvSpPr>
          <p:cNvPr id="4297" name="Shape 429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bed</a:t>
            </a:r>
          </a:p>
        </p:txBody>
      </p:sp>
      <p:sp>
        <p:nvSpPr>
          <p:cNvPr id="4298" name="Shape 429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99" name="Shape 42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00" name="Shape 4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1" name="Shape 4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2" name="Shape 430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3" name="Shape 430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4" name="Shape 430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05" name="Shape 430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food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tank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kennel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carrier</a:t>
            </a:r>
          </a:p>
        </p:txBody>
      </p:sp>
      <p:sp>
        <p:nvSpPr>
          <p:cNvPr id="4311" name="Shape 4311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food</a:t>
            </a:r>
          </a:p>
        </p:txBody>
      </p:sp>
      <p:sp>
        <p:nvSpPr>
          <p:cNvPr id="4312" name="Shape 4312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 feeder</a:t>
            </a:r>
          </a:p>
        </p:txBody>
      </p:sp>
      <p:pic>
        <p:nvPicPr>
          <p:cNvPr id="4313" name="Shape 4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39" y="3124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4" name="Shape 43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8692" y="3257847"/>
            <a:ext cx="760412" cy="7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Shape 43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062356"/>
            <a:ext cx="1045518" cy="104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Shape 4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8528" y="4395787"/>
            <a:ext cx="1102319" cy="110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7" name="Shape 43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8" name="Shape 43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8076" y="1719777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Shape 43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76669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1062" y="1754186"/>
            <a:ext cx="912813" cy="9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62858" y="456188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287539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Shape 43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Shape 43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9701" y="5738167"/>
            <a:ext cx="921690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Shape 43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4488898" y="5638800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7" name="Shape 43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69158" y="1822708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Shape 43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55567" y="5867400"/>
            <a:ext cx="921692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Shape 43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9139" y="586740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Shape 43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62600" y="31038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Shape 43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04537" y="3124200"/>
            <a:ext cx="858262" cy="8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2" name="Shape 433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772400" y="5901153"/>
            <a:ext cx="800099" cy="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3" name="Shape 433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 for pet</a:t>
            </a:r>
          </a:p>
        </p:txBody>
      </p:sp>
      <p:pic>
        <p:nvPicPr>
          <p:cNvPr id="4334" name="Shape 43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62858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5" name="Shape 4335"/>
          <p:cNvSpPr txBox="1"/>
          <p:nvPr/>
        </p:nvSpPr>
        <p:spPr>
          <a:xfrm>
            <a:off x="37719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 pet</a:t>
            </a:r>
          </a:p>
        </p:txBody>
      </p:sp>
      <p:sp>
        <p:nvSpPr>
          <p:cNvPr id="4336" name="Shape 4336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 the dag</a:t>
            </a:r>
          </a:p>
        </p:txBody>
      </p:sp>
      <p:sp>
        <p:nvSpPr>
          <p:cNvPr id="4337" name="Shape 4337"/>
          <p:cNvSpPr txBox="1"/>
          <p:nvPr/>
        </p:nvSpPr>
        <p:spPr>
          <a:xfrm>
            <a:off x="734012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cage</a:t>
            </a:r>
          </a:p>
        </p:txBody>
      </p:sp>
      <p:pic>
        <p:nvPicPr>
          <p:cNvPr id="4338" name="Shape 43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736298" y="1776669"/>
            <a:ext cx="845101" cy="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Shape 4343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4" name="Shape 43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5" name="Shape 43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6" name="Shape 43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7" name="Shape 43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8" name="Shape 43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9" name="Shape 4349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0" name="Shape 43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1" name="Shape 43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2" name="Shape 43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3" name="Shape 43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4" name="Shape 43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5" name="Shape 4355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6" name="Shape 435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7" name="Shape 435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8" name="Shape 435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9" name="Shape 435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0" name="Shape 436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361" name="Shape 436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2" name="Shape 436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363" name="Shape 436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364" name="Shape 436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</a:t>
            </a:r>
          </a:p>
        </p:txBody>
      </p:sp>
      <p:sp>
        <p:nvSpPr>
          <p:cNvPr id="4365" name="Shape 436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</a:t>
            </a:r>
          </a:p>
        </p:txBody>
      </p:sp>
      <p:sp>
        <p:nvSpPr>
          <p:cNvPr id="4366" name="Shape 436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7" name="Shape 436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68" name="Shape 436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69" name="Shape 436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70" name="Shape 4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1" name="Shape 4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2" name="Shape 437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373" name="Shape 437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4" name="Shape 437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Shape 43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6" name="Shape 437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77" name="Shape 4377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</a:t>
            </a:r>
          </a:p>
        </p:txBody>
      </p:sp>
      <p:sp>
        <p:nvSpPr>
          <p:cNvPr id="4378" name="Shape 437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</a:t>
            </a:r>
          </a:p>
        </p:txBody>
      </p:sp>
      <p:sp>
        <p:nvSpPr>
          <p:cNvPr id="4379" name="Shape 437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nose</a:t>
            </a:r>
          </a:p>
        </p:txBody>
      </p:sp>
      <p:sp>
        <p:nvSpPr>
          <p:cNvPr id="4380" name="Shape 438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mouth</a:t>
            </a:r>
          </a:p>
        </p:txBody>
      </p:sp>
      <p:sp>
        <p:nvSpPr>
          <p:cNvPr id="4381" name="Shape 438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</a:t>
            </a:r>
          </a:p>
        </p:txBody>
      </p:sp>
      <p:sp>
        <p:nvSpPr>
          <p:cNvPr id="4382" name="Shape 438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</a:t>
            </a:r>
          </a:p>
        </p:txBody>
      </p:sp>
      <p:sp>
        <p:nvSpPr>
          <p:cNvPr id="4383" name="Shape 438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</a:p>
        </p:txBody>
      </p:sp>
      <p:sp>
        <p:nvSpPr>
          <p:cNvPr id="4384" name="Shape 4384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</a:t>
            </a:r>
          </a:p>
        </p:txBody>
      </p:sp>
      <p:sp>
        <p:nvSpPr>
          <p:cNvPr id="4385" name="Shape 4385"/>
          <p:cNvSpPr txBox="1"/>
          <p:nvPr/>
        </p:nvSpPr>
        <p:spPr>
          <a:xfrm>
            <a:off x="551715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</a:t>
            </a:r>
          </a:p>
        </p:txBody>
      </p:sp>
      <p:sp>
        <p:nvSpPr>
          <p:cNvPr id="4386" name="Shape 4386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7" name="Shape 438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388" name="Shape 4388"/>
          <p:cNvSpPr txBox="1"/>
          <p:nvPr/>
        </p:nvSpPr>
        <p:spPr>
          <a:xfrm>
            <a:off x="3779248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toes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eye</a:t>
            </a:r>
          </a:p>
        </p:txBody>
      </p:sp>
      <p:sp>
        <p:nvSpPr>
          <p:cNvPr id="4393" name="Shape 4393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</a:t>
            </a:r>
          </a:p>
        </p:txBody>
      </p:sp>
      <p:pic>
        <p:nvPicPr>
          <p:cNvPr id="4394" name="Shape 43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5" name="Shape 43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4487566"/>
            <a:ext cx="866773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Shape 43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7" name="Shape 43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44958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8" name="Shape 43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9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9" name="Shape 43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Shape 44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19800" y="5813423"/>
            <a:ext cx="833437" cy="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Shape 44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Shape 44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3" name="Shape 4403"/>
          <p:cNvPicPr preferRelativeResize="0"/>
          <p:nvPr/>
        </p:nvPicPr>
        <p:blipFill rotWithShape="1">
          <a:blip r:embed="rId15">
            <a:alphaModFix/>
          </a:blip>
          <a:srcRect b="0" l="0" r="44983" t="0"/>
          <a:stretch/>
        </p:blipFill>
        <p:spPr>
          <a:xfrm>
            <a:off x="5943600" y="2870200"/>
            <a:ext cx="726659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4" name="Shape 4404"/>
          <p:cNvCxnSpPr/>
          <p:nvPr/>
        </p:nvCxnSpPr>
        <p:spPr>
          <a:xfrm flipH="1">
            <a:off x="6588540" y="3031667"/>
            <a:ext cx="269459" cy="431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4405" name="Shape 44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48600" y="1905000"/>
            <a:ext cx="645338" cy="64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Shape 4406"/>
          <p:cNvPicPr preferRelativeResize="0"/>
          <p:nvPr/>
        </p:nvPicPr>
        <p:blipFill rotWithShape="1">
          <a:blip r:embed="rId17">
            <a:alphaModFix/>
          </a:blip>
          <a:srcRect b="0" l="45996" r="0" t="28619"/>
          <a:stretch/>
        </p:blipFill>
        <p:spPr>
          <a:xfrm>
            <a:off x="4312575" y="1811436"/>
            <a:ext cx="649635" cy="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Shape 440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62200" y="1801813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Shape 440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9800" y="180181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Shape 440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3125074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Shape 44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1" name="Shape 44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0830" y="3162300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2" name="Shape 441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61611" y="5867400"/>
            <a:ext cx="768938" cy="7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3" name="Shape 44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80361" y="58674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4" name="Shape 44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35067" y="5867400"/>
            <a:ext cx="738982" cy="73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8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Shape 4419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0" name="Shape 442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1" name="Shape 442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2" name="Shape 442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3" name="Shape 442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4" name="Shape 442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5" name="Shape 4425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6" name="Shape 44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7" name="Shape 442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8" name="Shape 44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9" name="Shape 44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0" name="Shape 4430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1" name="Shape 44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2" name="Shape 44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Shape 443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5" name="Shape 443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436" name="Shape 443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7" name="Shape 443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438" name="Shape 44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439" name="Shape 44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4440" name="Shape 444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41" name="Shape 444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42" name="Shape 444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43" name="Shape 444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44" name="Shape 4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5" name="Shape 4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Shape 444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447" name="Shape 444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Shape 44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9" name="Shape 444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0" name="Shape 445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51" name="Shape 445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breasts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1988549" y="286184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arm hair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455" name="Shape 445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6" name="Shape 44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693863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7" name="Shape 4457"/>
          <p:cNvSpPr/>
          <p:nvPr/>
        </p:nvSpPr>
        <p:spPr>
          <a:xfrm>
            <a:off x="1981200" y="5545723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8" name="Shape 4458"/>
          <p:cNvSpPr txBox="1"/>
          <p:nvPr/>
        </p:nvSpPr>
        <p:spPr>
          <a:xfrm>
            <a:off x="1988549" y="15163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9" name="Shape 44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8310" y="18415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0" name="Shape 44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3016" y="1841500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1" name="Shape 44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185883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2" name="Shape 44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0063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3" name="Shape 44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127169"/>
            <a:ext cx="835229" cy="83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4" name="Shape 44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2787" y="1752600"/>
            <a:ext cx="886413" cy="8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5" name="Shape 4465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6" name="Shape 44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6665" y="5867400"/>
            <a:ext cx="515935" cy="5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7" name="Shape 44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6110" y="5752237"/>
            <a:ext cx="860285" cy="86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8" name="Shape 44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26162" y="5982287"/>
            <a:ext cx="630234" cy="6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9" name="Shape 4469"/>
          <p:cNvSpPr txBox="1"/>
          <p:nvPr/>
        </p:nvSpPr>
        <p:spPr>
          <a:xfrm>
            <a:off x="55626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pleasure</a:t>
            </a:r>
          </a:p>
        </p:txBody>
      </p:sp>
      <p:sp>
        <p:nvSpPr>
          <p:cNvPr id="4470" name="Shape 4470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horny</a:t>
            </a:r>
          </a:p>
        </p:txBody>
      </p:sp>
      <p:pic>
        <p:nvPicPr>
          <p:cNvPr id="4471" name="Shape 44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901153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Shape 44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218" y="5901153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3" name="Shape 44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97852" y="5769114"/>
            <a:ext cx="518695" cy="51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Shape 44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572000" y="5972692"/>
            <a:ext cx="630234" cy="6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Shape 44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6200" y="5743198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6" name="Shape 4476"/>
          <p:cNvSpPr txBox="1"/>
          <p:nvPr/>
        </p:nvSpPr>
        <p:spPr>
          <a:xfrm>
            <a:off x="37719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shared pleasure</a:t>
            </a:r>
          </a:p>
        </p:txBody>
      </p:sp>
      <p:pic>
        <p:nvPicPr>
          <p:cNvPr id="4477" name="Shape 44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21933" y="5927133"/>
            <a:ext cx="778466" cy="7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Shape 4478"/>
          <p:cNvSpPr txBox="1"/>
          <p:nvPr/>
        </p:nvSpPr>
        <p:spPr>
          <a:xfrm>
            <a:off x="1988549" y="558858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love</a:t>
            </a:r>
          </a:p>
        </p:txBody>
      </p:sp>
      <p:pic>
        <p:nvPicPr>
          <p:cNvPr id="4479" name="Shape 447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215482">
            <a:off x="7897750" y="5770672"/>
            <a:ext cx="781929" cy="7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4480" name="Shape 4480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kiss</a:t>
            </a:r>
          </a:p>
        </p:txBody>
      </p:sp>
      <p:pic>
        <p:nvPicPr>
          <p:cNvPr id="4481" name="Shape 44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2232529">
            <a:off x="7624438" y="5769113"/>
            <a:ext cx="781928" cy="78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Shape 44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7" name="Shape 44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8" name="Shape 448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Shape 44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0" name="Shape 449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Shape 44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Shape 44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Shape 44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5" name="Shape 44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Shape 44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Shape 44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Shape 449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Shape 449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Shape 450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1" name="Shape 45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Shape 45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03" name="Shape 45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4" name="Shape 45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505" name="Shape 45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06" name="Shape 45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trousers</a:t>
            </a:r>
          </a:p>
        </p:txBody>
      </p:sp>
      <p:sp>
        <p:nvSpPr>
          <p:cNvPr id="4507" name="Shape 450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jumper</a:t>
            </a:r>
          </a:p>
        </p:txBody>
      </p:sp>
      <p:sp>
        <p:nvSpPr>
          <p:cNvPr id="4508" name="Shape 45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509" name="Shape 45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skirt</a:t>
            </a:r>
          </a:p>
        </p:txBody>
      </p:sp>
      <p:sp>
        <p:nvSpPr>
          <p:cNvPr id="4510" name="Shape 45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hat</a:t>
            </a:r>
          </a:p>
        </p:txBody>
      </p:sp>
      <p:sp>
        <p:nvSpPr>
          <p:cNvPr id="4512" name="Shape 4512"/>
          <p:cNvSpPr txBox="1"/>
          <p:nvPr/>
        </p:nvSpPr>
        <p:spPr>
          <a:xfrm>
            <a:off x="5562600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things</a:t>
            </a:r>
          </a:p>
        </p:txBody>
      </p:sp>
      <p:sp>
        <p:nvSpPr>
          <p:cNvPr id="4513" name="Shape 451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coat</a:t>
            </a:r>
          </a:p>
        </p:txBody>
      </p:sp>
      <p:sp>
        <p:nvSpPr>
          <p:cNvPr id="4514" name="Shape 45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shoes</a:t>
            </a:r>
          </a:p>
        </p:txBody>
      </p:sp>
      <p:sp>
        <p:nvSpPr>
          <p:cNvPr id="4515" name="Shape 45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16" name="Shape 45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17" name="Shape 4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8" name="Shape 45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19" name="Shape 451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520" name="Shape 452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1" name="Shape 4521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2" name="Shape 452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3" name="Shape 4523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dressing gown</a:t>
            </a:r>
          </a:p>
        </p:txBody>
      </p:sp>
      <p:sp>
        <p:nvSpPr>
          <p:cNvPr id="4524" name="Shape 452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PJ’s</a:t>
            </a:r>
          </a:p>
        </p:txBody>
      </p:sp>
      <p:sp>
        <p:nvSpPr>
          <p:cNvPr id="4525" name="Shape 452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4526" name="Shape 452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slippers</a:t>
            </a:r>
          </a:p>
        </p:txBody>
      </p:sp>
      <p:sp>
        <p:nvSpPr>
          <p:cNvPr id="4527" name="Shape 4527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</a:t>
            </a:r>
          </a:p>
        </p:txBody>
      </p:sp>
      <p:sp>
        <p:nvSpPr>
          <p:cNvPr id="4528" name="Shape 452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socks</a:t>
            </a:r>
          </a:p>
        </p:txBody>
      </p:sp>
      <p:sp>
        <p:nvSpPr>
          <p:cNvPr id="4529" name="Shape 452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 shorts</a:t>
            </a:r>
          </a:p>
        </p:txBody>
      </p:sp>
      <p:sp>
        <p:nvSpPr>
          <p:cNvPr id="4530" name="Shape 45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gloves</a:t>
            </a:r>
          </a:p>
        </p:txBody>
      </p:sp>
      <p:sp>
        <p:nvSpPr>
          <p:cNvPr id="4531" name="Shape 4531"/>
          <p:cNvSpPr txBox="1"/>
          <p:nvPr/>
        </p:nvSpPr>
        <p:spPr>
          <a:xfrm>
            <a:off x="73406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pants</a:t>
            </a:r>
          </a:p>
        </p:txBody>
      </p:sp>
      <p:sp>
        <p:nvSpPr>
          <p:cNvPr id="4532" name="Shape 4532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3" name="Shape 4533"/>
          <p:cNvSpPr txBox="1"/>
          <p:nvPr/>
        </p:nvSpPr>
        <p:spPr>
          <a:xfrm>
            <a:off x="1524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pic>
        <p:nvPicPr>
          <p:cNvPr id="4534" name="Shape 45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193474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Shape 45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522" y="5860473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6" name="Shape 45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Shape 45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868" y="1770319"/>
            <a:ext cx="839787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8" name="Shape 45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9" name="Shape 45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4863" y="5921514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0" name="Shape 45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54750" y="3193474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1" name="Shape 45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1669" y="3152258"/>
            <a:ext cx="815330" cy="815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2" name="Shape 4542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543" name="Shape 4543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Shape 4544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t-shirt</a:t>
              </a:r>
            </a:p>
          </p:txBody>
        </p:sp>
        <p:pic>
          <p:nvPicPr>
            <p:cNvPr id="4545" name="Shape 454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99150" y="1787525"/>
              <a:ext cx="879474" cy="879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6" name="Shape 4546"/>
          <p:cNvPicPr preferRelativeResize="0"/>
          <p:nvPr/>
        </p:nvPicPr>
        <p:blipFill rotWithShape="1">
          <a:blip r:embed="rId15">
            <a:alphaModFix/>
          </a:blip>
          <a:srcRect b="0" l="12891" r="41211" t="28613"/>
          <a:stretch/>
        </p:blipFill>
        <p:spPr>
          <a:xfrm>
            <a:off x="2835275" y="5921514"/>
            <a:ext cx="502281" cy="7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Shape 45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48137" y="5769114"/>
            <a:ext cx="847725" cy="8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Shape 45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0" y="4529553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Shape 45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62664" y="4529553"/>
            <a:ext cx="709334" cy="70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Shape 45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63786" y="4437776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Shape 45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0522" y="4444107"/>
            <a:ext cx="794781" cy="7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Shape 45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78639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3" name="Shape 45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58231" y="3152258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4" name="Shape 45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37023" y="3151832"/>
            <a:ext cx="858837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5" name="Shape 45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07867" y="3193474"/>
            <a:ext cx="839788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6" name="Shape 455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1056" y="450228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7" name="Shape 45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11044" y="4466928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8" name="Shape 455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137023" y="1770319"/>
            <a:ext cx="852488" cy="85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Shape 45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Shape 45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5" name="Shape 456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6" name="Shape 456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7" name="Shape 45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8" name="Shape 456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9" name="Shape 456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0" name="Shape 457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1" name="Shape 457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2" name="Shape 45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3" name="Shape 457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4" name="Shape 45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5" name="Shape 45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6" name="Shape 457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8" name="Shape 457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9" name="Shape 457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0" name="Shape 458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81" name="Shape 458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2" name="Shape 458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583" name="Shape 458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84" name="Shape 458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85" name="Shape 45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4586" name="Shape 45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stick</a:t>
            </a:r>
          </a:p>
        </p:txBody>
      </p:sp>
      <p:sp>
        <p:nvSpPr>
          <p:cNvPr id="4588" name="Shape 45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</a:p>
        </p:txBody>
      </p:sp>
      <p:sp>
        <p:nvSpPr>
          <p:cNvPr id="4589" name="Shape 458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4590" name="Shape 459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4591" name="Shape 459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592" name="Shape 459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4593" name="Shape 459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4594" name="Shape 459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</a:p>
        </p:txBody>
      </p:sp>
      <p:sp>
        <p:nvSpPr>
          <p:cNvPr id="4595" name="Shape 459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4596" name="Shape 459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</p:txBody>
      </p:sp>
      <p:sp>
        <p:nvSpPr>
          <p:cNvPr id="4597" name="Shape 45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98" name="Shape 45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99" name="Shape 4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0" name="Shape 4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1" name="Shape 46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Shape 46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3" name="Shape 46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4" name="Shape 46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8861" y="4330401"/>
            <a:ext cx="1023938" cy="102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5" name="Shape 46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8612" y="1771908"/>
            <a:ext cx="866774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Shape 46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3193474"/>
            <a:ext cx="773113" cy="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Shape 46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0" y="1524000"/>
            <a:ext cx="1295400" cy="12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8" name="Shape 4608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4609" name="Shape 4609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Shape 4610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computer</a:t>
              </a:r>
            </a:p>
          </p:txBody>
        </p:sp>
        <p:pic>
          <p:nvPicPr>
            <p:cNvPr id="4611" name="Shape 46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62200" y="1771908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2" name="Shape 46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79401" y="4190999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Shape 46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320040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4" name="Shape 46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Shape 46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6" name="Shape 46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997821">
            <a:off x="7704139" y="1871112"/>
            <a:ext cx="843517" cy="8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7" name="Shape 46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8" name="Shape 46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9" name="Shape 46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1630" y="3189933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20" name="Shape 4620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621" name="Shape 46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23743" y="585886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2" name="Shape 46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3" name="Shape 46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Shape 4628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Shape 462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0" name="Shape 463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1" name="Shape 463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Shape 463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Shape 463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Shape 46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5" name="Shape 463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6" name="Shape 463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7" name="Shape 463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8" name="Shape 463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9" name="Shape 463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0" name="Shape 464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1" name="Shape 464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2" name="Shape 464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Shape 464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Shape 464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Shape 464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6" name="Shape 464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7" name="Shape 464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648" name="Shape 464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9" name="Shape 464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650" name="Shape 465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51" name="Shape 465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52" name="Shape 465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4653" name="Shape 465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clamp</a:t>
            </a:r>
          </a:p>
        </p:txBody>
      </p:sp>
      <p:sp>
        <p:nvSpPr>
          <p:cNvPr id="4654" name="Shape 465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</a:t>
            </a:r>
          </a:p>
        </p:txBody>
      </p:sp>
      <p:sp>
        <p:nvSpPr>
          <p:cNvPr id="4655" name="Shape 465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torch</a:t>
            </a:r>
          </a:p>
        </p:txBody>
      </p:sp>
      <p:sp>
        <p:nvSpPr>
          <p:cNvPr id="4656" name="Shape 465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goggles</a:t>
            </a:r>
          </a:p>
        </p:txBody>
      </p:sp>
      <p:sp>
        <p:nvSpPr>
          <p:cNvPr id="4657" name="Shape 465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hammer</a:t>
            </a:r>
          </a:p>
        </p:txBody>
      </p:sp>
      <p:sp>
        <p:nvSpPr>
          <p:cNvPr id="4658" name="Shape 465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hardhat</a:t>
            </a:r>
          </a:p>
        </p:txBody>
      </p:sp>
      <p:sp>
        <p:nvSpPr>
          <p:cNvPr id="4659" name="Shape 465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sandpaper</a:t>
            </a:r>
          </a:p>
        </p:txBody>
      </p:sp>
      <p:sp>
        <p:nvSpPr>
          <p:cNvPr id="4660" name="Shape 4660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 bit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pliers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wrench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screwdriver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chisel</a:t>
            </a:r>
          </a:p>
        </p:txBody>
      </p:sp>
      <p:sp>
        <p:nvSpPr>
          <p:cNvPr id="4665" name="Shape 466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66" name="Shape 4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7" name="Shape 46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68" name="Shape 466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9" name="Shape 466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0" name="Shape 46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Shape 467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pic>
        <p:nvPicPr>
          <p:cNvPr id="4672" name="Shape 46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4445157"/>
            <a:ext cx="921305" cy="9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Shape 46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157953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Shape 46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1828800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Shape 46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0406" y="1821119"/>
            <a:ext cx="78898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6" name="Shape 46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2675" y="3157953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7" name="Shape 46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3732" y="3172657"/>
            <a:ext cx="799267" cy="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Shape 46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6792" y="3172657"/>
            <a:ext cx="777459" cy="77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Shape 467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0" name="Shape 468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5953" y="4419600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1" name="Shape 46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37805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2" name="Shape 46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37805" y="3172657"/>
            <a:ext cx="874712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3" name="Shape 468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2456" y="5937248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Shape 46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8612" y="4445157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Shape 46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89138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Shape 468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1889918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7" name="Shape 468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5261" y="1752600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8" name="Shape 468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</a:t>
            </a:r>
          </a:p>
        </p:txBody>
      </p:sp>
      <p:sp>
        <p:nvSpPr>
          <p:cNvPr id="4689" name="Shape 4689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4690" name="Shape 469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1" name="Shape 469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2" name="Shape 469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1981200" y="1514098"/>
            <a:ext cx="1600199" cy="1163340"/>
          </a:xfrm>
          <a:prstGeom prst="rect">
            <a:avLst/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22" name="Shape 6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5" name="Shape 6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4" name="Shape 6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9812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 historias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6">
            <a:alphaModFix/>
          </a:blip>
          <a:srcRect b="32386" l="18848" r="23729" t="30771"/>
          <a:stretch/>
        </p:blipFill>
        <p:spPr>
          <a:xfrm>
            <a:off x="2227438" y="1872991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148" y="1740951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Shape 46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Shape 46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Shape 46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Shape 47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Shape 470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Shape 47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Shape 470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Shape 47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Shape 470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Shape 47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Shape 47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Shape 47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Shape 471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Shape 471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Shape 471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Shape 471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Shape 471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Shape 471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716" name="Shape 471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Shape 471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718" name="Shape 471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719" name="Shape 471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720" name="Shape 472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sp>
        <p:nvSpPr>
          <p:cNvPr id="4721" name="Shape 472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trains</a:t>
            </a:r>
          </a:p>
        </p:txBody>
      </p:sp>
      <p:sp>
        <p:nvSpPr>
          <p:cNvPr id="4722" name="Shape 472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cars</a:t>
            </a:r>
          </a:p>
        </p:txBody>
      </p:sp>
      <p:sp>
        <p:nvSpPr>
          <p:cNvPr id="4723" name="Shape 472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dolls</a:t>
            </a:r>
          </a:p>
        </p:txBody>
      </p:sp>
      <p:sp>
        <p:nvSpPr>
          <p:cNvPr id="4724" name="Shape 472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bricks</a:t>
            </a:r>
          </a:p>
        </p:txBody>
      </p:sp>
      <p:sp>
        <p:nvSpPr>
          <p:cNvPr id="4725" name="Shape 472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4726" name="Shape 472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4727" name="Shape 472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728" name="Shape 472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kite</a:t>
            </a:r>
          </a:p>
        </p:txBody>
      </p:sp>
      <p:sp>
        <p:nvSpPr>
          <p:cNvPr id="4729" name="Shape 472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teddy</a:t>
            </a:r>
          </a:p>
        </p:txBody>
      </p:sp>
      <p:sp>
        <p:nvSpPr>
          <p:cNvPr id="4730" name="Shape 473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puppet</a:t>
            </a:r>
          </a:p>
        </p:txBody>
      </p:sp>
      <p:sp>
        <p:nvSpPr>
          <p:cNvPr id="4731" name="Shape 473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jigsaw</a:t>
            </a:r>
          </a:p>
        </p:txBody>
      </p:sp>
      <p:sp>
        <p:nvSpPr>
          <p:cNvPr id="4732" name="Shape 473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 box</a:t>
            </a:r>
          </a:p>
        </p:txBody>
      </p:sp>
      <p:sp>
        <p:nvSpPr>
          <p:cNvPr id="4733" name="Shape 47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34" name="Shape 47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35" name="Shape 4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6" name="Shape 47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37" name="Shape 47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738" name="Shape 473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 puzzle</a:t>
            </a:r>
          </a:p>
        </p:txBody>
      </p:sp>
      <p:sp>
        <p:nvSpPr>
          <p:cNvPr id="4739" name="Shape 473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740" name="Shape 474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1" name="Shape 47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0" y="5769114"/>
            <a:ext cx="940355" cy="9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Shape 47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786" y="1748094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Shape 47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Shape 47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Shape 47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5894" y="1655116"/>
            <a:ext cx="1192211" cy="119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Shape 47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7" name="Shape 47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5687457"/>
            <a:ext cx="1018143" cy="10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Shape 47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Shape 47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28861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0" name="Shape 47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4509214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1" name="Shape 47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5187" y="4441526"/>
            <a:ext cx="912813" cy="9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2" name="Shape 47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57543" y="3085543"/>
            <a:ext cx="1029255" cy="10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" name="Shape 47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5662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4" name="Shape 47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55850" y="4509214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5" name="Shape 47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Shape 47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>
            <a:off x="152400" y="320040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Shape 47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5800" y="3352800"/>
            <a:ext cx="619304" cy="6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Shape 475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 rot="7098910">
            <a:off x="1025585" y="305817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9" name="Shape 475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6833" y="4441526"/>
            <a:ext cx="938510" cy="938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60" name="Shape 476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 book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stacker ring</a:t>
            </a:r>
          </a:p>
        </p:txBody>
      </p:sp>
      <p:sp>
        <p:nvSpPr>
          <p:cNvPr id="4762" name="Shape 476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colouring book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Shape 47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8" name="Shape 47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9" name="Shape 47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Shape 47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1" name="Shape 47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2" name="Shape 47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Shape 47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Shape 47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Shape 47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Shape 47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Shape 47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Shape 47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9" name="Shape 47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0" name="Shape 47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1" name="Shape 47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2" name="Shape 47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Shape 47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4" name="Shape 47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5" name="Shape 47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786" name="Shape 47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7" name="Shape 47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788" name="Shape 478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789" name="Shape 478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car</a:t>
            </a:r>
          </a:p>
        </p:txBody>
      </p:sp>
      <p:sp>
        <p:nvSpPr>
          <p:cNvPr id="4790" name="Shape 479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</a:t>
            </a:r>
          </a:p>
        </p:txBody>
      </p:sp>
      <p:sp>
        <p:nvSpPr>
          <p:cNvPr id="4791" name="Shape 479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</a:t>
            </a:r>
          </a:p>
        </p:txBody>
      </p:sp>
      <p:sp>
        <p:nvSpPr>
          <p:cNvPr id="4792" name="Shape 479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3" name="Shape 479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</a:t>
            </a:r>
          </a:p>
        </p:txBody>
      </p:sp>
      <p:sp>
        <p:nvSpPr>
          <p:cNvPr id="4794" name="Shape 47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engine</a:t>
            </a:r>
          </a:p>
        </p:txBody>
      </p:sp>
      <p:sp>
        <p:nvSpPr>
          <p:cNvPr id="4795" name="Shape 47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ambulance</a:t>
            </a:r>
          </a:p>
        </p:txBody>
      </p:sp>
      <p:sp>
        <p:nvSpPr>
          <p:cNvPr id="4796" name="Shape 479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4797" name="Shape 4797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ship</a:t>
            </a:r>
          </a:p>
        </p:txBody>
      </p:sp>
      <p:sp>
        <p:nvSpPr>
          <p:cNvPr id="4798" name="Shape 479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lorry</a:t>
            </a:r>
          </a:p>
        </p:txBody>
      </p:sp>
      <p:sp>
        <p:nvSpPr>
          <p:cNvPr id="4799" name="Shape 479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bike</a:t>
            </a:r>
          </a:p>
        </p:txBody>
      </p:sp>
      <p:sp>
        <p:nvSpPr>
          <p:cNvPr id="4800" name="Shape 48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home</a:t>
            </a:r>
          </a:p>
        </p:txBody>
      </p:sp>
      <p:sp>
        <p:nvSpPr>
          <p:cNvPr id="4801" name="Shape 48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02" name="Shape 48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03" name="Shape 48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4" name="Shape 48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05" name="Shape 480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06" name="Shape 480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7" name="Shape 4807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8" name="Shape 480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 lorry</a:t>
            </a:r>
          </a:p>
        </p:txBody>
      </p:sp>
      <p:sp>
        <p:nvSpPr>
          <p:cNvPr id="4809" name="Shape 480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0" name="Shape 48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1" name="Shape 481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boat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4813" name="Shape 481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pic>
        <p:nvPicPr>
          <p:cNvPr id="4814" name="Shape 48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8422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5" name="Shape 48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95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6" name="Shape 48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9686" y="1527967"/>
            <a:ext cx="1001712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7" name="Shape 4817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4818" name="Shape 4818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airplane</a:t>
            </a:r>
          </a:p>
        </p:txBody>
      </p:sp>
      <p:pic>
        <p:nvPicPr>
          <p:cNvPr id="4819" name="Shape 48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49923" y="4191000"/>
            <a:ext cx="1260475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Shape 48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Shape 48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4267200"/>
            <a:ext cx="1254720" cy="125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Shape 48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9075" y="4343400"/>
            <a:ext cx="1085850" cy="10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Shape 48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038600"/>
            <a:ext cx="1625599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Shape 48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2847330"/>
            <a:ext cx="1343668" cy="13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Shape 48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5000" y="28956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Shape 48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8612" y="28956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Shape 48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5194" y="1371600"/>
            <a:ext cx="1498805" cy="14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Shape 48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87" y="1524000"/>
            <a:ext cx="1319213" cy="13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Shape 48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57457" y="5769114"/>
            <a:ext cx="814386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Shape 48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20000" y="1586467"/>
            <a:ext cx="1080532" cy="10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Shape 48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62400" y="3016042"/>
            <a:ext cx="1251156" cy="1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Shape 48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20000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Shape 4833"/>
          <p:cNvPicPr preferRelativeResize="0"/>
          <p:nvPr/>
        </p:nvPicPr>
        <p:blipFill rotWithShape="1">
          <a:blip r:embed="rId21">
            <a:alphaModFix/>
          </a:blip>
          <a:srcRect b="29292" l="0" r="0" t="32140"/>
          <a:stretch/>
        </p:blipFill>
        <p:spPr>
          <a:xfrm>
            <a:off x="7543800" y="4648200"/>
            <a:ext cx="118544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Shape 48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8312" y="5802312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5" name="Shape 48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09800" y="5638800"/>
            <a:ext cx="1138874" cy="1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Shape 484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Shape 484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Shape 484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Shape 484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4" name="Shape 484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Shape 484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Shape 48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Shape 48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Shape 484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Shape 484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Shape 485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Shape 485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Shape 485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Shape 485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Shape 485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Shape 485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6" name="Shape 485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Shape 485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8" name="Shape 485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859" name="Shape 485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0" name="Shape 486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861" name="Shape 486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862" name="Shape 4862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book</a:t>
            </a:r>
          </a:p>
        </p:txBody>
      </p:sp>
      <p:sp>
        <p:nvSpPr>
          <p:cNvPr id="4863" name="Shape 4863"/>
          <p:cNvSpPr txBox="1"/>
          <p:nvPr/>
        </p:nvSpPr>
        <p:spPr>
          <a:xfrm>
            <a:off x="5562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4864" name="Shape 486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5" name="Shape 486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wheelchair</a:t>
            </a:r>
          </a:p>
        </p:txBody>
      </p:sp>
      <p:sp>
        <p:nvSpPr>
          <p:cNvPr id="4866" name="Shape 4866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wheelchair</a:t>
            </a:r>
          </a:p>
        </p:txBody>
      </p:sp>
      <p:sp>
        <p:nvSpPr>
          <p:cNvPr id="4867" name="Shape 4867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 mount</a:t>
            </a:r>
          </a:p>
        </p:txBody>
      </p:sp>
      <p:sp>
        <p:nvSpPr>
          <p:cNvPr id="4868" name="Shape 4868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hoist</a:t>
            </a:r>
          </a:p>
        </p:txBody>
      </p:sp>
      <p:sp>
        <p:nvSpPr>
          <p:cNvPr id="4869" name="Shape 4869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 mount</a:t>
            </a:r>
          </a:p>
        </p:txBody>
      </p:sp>
      <p:sp>
        <p:nvSpPr>
          <p:cNvPr id="4870" name="Shape 487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hearing aid</a:t>
            </a:r>
          </a:p>
        </p:txBody>
      </p:sp>
      <p:sp>
        <p:nvSpPr>
          <p:cNvPr id="4871" name="Shape 487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medicine</a:t>
            </a:r>
          </a:p>
        </p:txBody>
      </p:sp>
      <p:sp>
        <p:nvSpPr>
          <p:cNvPr id="4872" name="Shape 487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glasses</a:t>
            </a:r>
          </a:p>
        </p:txBody>
      </p:sp>
      <p:sp>
        <p:nvSpPr>
          <p:cNvPr id="4873" name="Shape 487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74" name="Shape 487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75" name="Shape 4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Shape 48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77" name="Shape 487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78" name="Shape 487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79" name="Shape 487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0" name="Shape 488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1" name="Shape 488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chair</a:t>
            </a:r>
          </a:p>
        </p:txBody>
      </p:sp>
      <p:sp>
        <p:nvSpPr>
          <p:cNvPr id="4882" name="Shape 488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sp>
        <p:nvSpPr>
          <p:cNvPr id="4883" name="Shape 488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disabilities</a:t>
            </a:r>
          </a:p>
        </p:txBody>
      </p:sp>
      <p:sp>
        <p:nvSpPr>
          <p:cNvPr id="4884" name="Shape 488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</a:t>
            </a:r>
          </a:p>
        </p:txBody>
      </p:sp>
      <p:sp>
        <p:nvSpPr>
          <p:cNvPr id="4885" name="Shape 4885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</a:p>
        </p:txBody>
      </p:sp>
      <p:pic>
        <p:nvPicPr>
          <p:cNvPr id="4886" name="Shape 48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310" y="1828799"/>
            <a:ext cx="776288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7" name="Shape 48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920806"/>
            <a:ext cx="684281" cy="6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8" name="Shape 48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5066" y="1862553"/>
            <a:ext cx="666333" cy="6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9" name="Shape 48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495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0" name="Shape 48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587" y="13716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Shape 48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400" y="1629488"/>
            <a:ext cx="1189910" cy="11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Shape 48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52600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Shape 489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0310" y="3070522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Shape 48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9792" y="3252785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Shape 48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2" y="3090861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Shape 48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52785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Shape 489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3487" y="3200400"/>
            <a:ext cx="822326" cy="8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Shape 489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64450" y="3079193"/>
            <a:ext cx="883206" cy="8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Shape 489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0062" y="4397078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Shape 490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46953" y="4351753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1" name="Shape 490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67400" y="4529553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Shape 490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0387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Shape 490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10990" y="5811135"/>
            <a:ext cx="874123" cy="8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4" name="Shape 490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21600" y="44564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4905" name="Shape 490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906" name="Shape 490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Shape 491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2" name="Shape 491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3" name="Shape 491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4" name="Shape 491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5" name="Shape 491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6" name="Shape 491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7" name="Shape 491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8" name="Shape 49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9" name="Shape 49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0" name="Shape 49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Shape 49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2" name="Shape 49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3" name="Shape 49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4" name="Shape 49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Shape 49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6" name="Shape 49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7" name="Shape 49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8" name="Shape 49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9" name="Shape 49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930" name="Shape 49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1" name="Shape 49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932" name="Shape 49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933" name="Shape 493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</a:t>
            </a:r>
          </a:p>
        </p:txBody>
      </p:sp>
      <p:sp>
        <p:nvSpPr>
          <p:cNvPr id="4934" name="Shape 49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toothbrush</a:t>
            </a:r>
          </a:p>
        </p:txBody>
      </p:sp>
      <p:sp>
        <p:nvSpPr>
          <p:cNvPr id="4935" name="Shape 493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toothpaste</a:t>
            </a:r>
          </a:p>
        </p:txBody>
      </p:sp>
      <p:sp>
        <p:nvSpPr>
          <p:cNvPr id="4936" name="Shape 493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937" name="Shape 49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deodorant</a:t>
            </a:r>
          </a:p>
        </p:txBody>
      </p:sp>
      <p:sp>
        <p:nvSpPr>
          <p:cNvPr id="4938" name="Shape 493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shampoo</a:t>
            </a:r>
          </a:p>
        </p:txBody>
      </p:sp>
      <p:sp>
        <p:nvSpPr>
          <p:cNvPr id="4939" name="Shape 49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razor</a:t>
            </a:r>
          </a:p>
        </p:txBody>
      </p:sp>
      <p:sp>
        <p:nvSpPr>
          <p:cNvPr id="4940" name="Shape 494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conditioner</a:t>
            </a:r>
          </a:p>
        </p:txBody>
      </p:sp>
      <p:sp>
        <p:nvSpPr>
          <p:cNvPr id="4941" name="Shape 494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shaving foam</a:t>
            </a:r>
          </a:p>
        </p:txBody>
      </p:sp>
      <p:sp>
        <p:nvSpPr>
          <p:cNvPr id="4942" name="Shape 49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aftershave</a:t>
            </a:r>
          </a:p>
        </p:txBody>
      </p:sp>
      <p:sp>
        <p:nvSpPr>
          <p:cNvPr id="4943" name="Shape 49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44" name="Shape 49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45" name="Shape 4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6" name="Shape 4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47" name="Shape 49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48" name="Shape 49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49" name="Shape 494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Shape 495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1" name="Shape 495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hairdryer</a:t>
            </a:r>
          </a:p>
        </p:txBody>
      </p:sp>
      <p:sp>
        <p:nvSpPr>
          <p:cNvPr id="4952" name="Shape 495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</a:t>
            </a:r>
          </a:p>
        </p:txBody>
      </p:sp>
      <p:sp>
        <p:nvSpPr>
          <p:cNvPr id="4953" name="Shape 495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brush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make-up</a:t>
            </a:r>
          </a:p>
        </p:txBody>
      </p:sp>
      <p:sp>
        <p:nvSpPr>
          <p:cNvPr id="4956" name="Shape 495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spray</a:t>
            </a:r>
          </a:p>
        </p:txBody>
      </p:sp>
      <p:pic>
        <p:nvPicPr>
          <p:cNvPr id="4957" name="Shape 4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Shape 49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6281" y="5769114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Shape 49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Shape 49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5741035"/>
            <a:ext cx="916938" cy="9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Shape 49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6550" y="311403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Shape 49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3" name="Shape 49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406880">
            <a:off x="5801727" y="1625855"/>
            <a:ext cx="1112207" cy="111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Shape 49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Shape 49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956" y="3121659"/>
            <a:ext cx="883184" cy="8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Shape 49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840739" cy="8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Shape 49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Shape 496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3311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Shape 49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9637" y="4529553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Shape 49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375" y="4509214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Shape 49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63005" y="1955877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2" name="Shape 49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1828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3" name="Shape 49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8139" y="1862773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4" name="Shape 497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3600" y="5791200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5" name="Shape 497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roll</a:t>
            </a:r>
          </a:p>
        </p:txBody>
      </p:sp>
      <p:pic>
        <p:nvPicPr>
          <p:cNvPr id="4976" name="Shape 49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67175" y="1780658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7" name="Shape 497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222499" y="5638800"/>
            <a:ext cx="1114425" cy="11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8" name="Shape 4978"/>
          <p:cNvSpPr txBox="1"/>
          <p:nvPr/>
        </p:nvSpPr>
        <p:spPr>
          <a:xfrm>
            <a:off x="7340121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die</a:t>
            </a:r>
          </a:p>
        </p:txBody>
      </p:sp>
      <p:pic>
        <p:nvPicPr>
          <p:cNvPr id="4979" name="Shape 497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43800" y="3124200"/>
            <a:ext cx="980518" cy="9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Shape 498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9600" y="4555708"/>
            <a:ext cx="778289" cy="77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Shape 498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8438" y="4509214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Shape 498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8375" y="4562891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3" name="Shape 498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sanitary items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7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Shape 498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9" name="Shape 49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0" name="Shape 499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1" name="Shape 499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Shape 499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Shape 499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Shape 499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Shape 499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Shape 499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Shape 499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0" name="Shape 500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1" name="Shape 500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Shape 500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3" name="Shape 500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4" name="Shape 500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5" name="Shape 500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Shape 500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007" name="Shape 500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8" name="Shape 500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009" name="Shape 500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10" name="Shape 501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011" name="Shape 501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5012" name="Shape 501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 bag</a:t>
            </a:r>
          </a:p>
        </p:txBody>
      </p:sp>
      <p:sp>
        <p:nvSpPr>
          <p:cNvPr id="5013" name="Shape 501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</a:p>
        </p:txBody>
      </p:sp>
      <p:sp>
        <p:nvSpPr>
          <p:cNvPr id="5014" name="Shape 501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pillow</a:t>
            </a:r>
          </a:p>
        </p:txBody>
      </p:sp>
      <p:sp>
        <p:nvSpPr>
          <p:cNvPr id="5015" name="Shape 501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wardrobe</a:t>
            </a:r>
          </a:p>
        </p:txBody>
      </p:sp>
      <p:sp>
        <p:nvSpPr>
          <p:cNvPr id="5016" name="Shape 501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</a:t>
            </a:r>
          </a:p>
        </p:txBody>
      </p:sp>
      <p:sp>
        <p:nvSpPr>
          <p:cNvPr id="5017" name="Shape 501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cupboard</a:t>
            </a:r>
          </a:p>
        </p:txBody>
      </p:sp>
      <p:sp>
        <p:nvSpPr>
          <p:cNvPr id="5018" name="Shape 5018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019" name="Shape 501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shelf</a:t>
            </a:r>
          </a:p>
        </p:txBody>
      </p:sp>
      <p:sp>
        <p:nvSpPr>
          <p:cNvPr id="5020" name="Shape 502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</a:t>
            </a:r>
          </a:p>
        </p:txBody>
      </p:sp>
      <p:sp>
        <p:nvSpPr>
          <p:cNvPr id="5021" name="Shape 502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5022" name="Shape 502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drawer</a:t>
            </a:r>
          </a:p>
        </p:txBody>
      </p:sp>
      <p:sp>
        <p:nvSpPr>
          <p:cNvPr id="5023" name="Shape 502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24" name="Shape 502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25" name="Shape 50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Shape 50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27" name="Shape 502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8" name="Shape 502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9" name="Shape 502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Shape 503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couch</a:t>
            </a:r>
          </a:p>
        </p:txBody>
      </p:sp>
      <p:sp>
        <p:nvSpPr>
          <p:cNvPr id="5031" name="Shape 503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blanket</a:t>
            </a:r>
          </a:p>
        </p:txBody>
      </p:sp>
      <p:sp>
        <p:nvSpPr>
          <p:cNvPr id="5033" name="Shape 50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</a:t>
            </a:r>
          </a:p>
        </p:txBody>
      </p:sp>
      <p:sp>
        <p:nvSpPr>
          <p:cNvPr id="5034" name="Shape 503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35" name="Shape 5035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sheets</a:t>
            </a:r>
          </a:p>
        </p:txBody>
      </p:sp>
      <p:sp>
        <p:nvSpPr>
          <p:cNvPr id="5036" name="Shape 503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lamp</a:t>
            </a:r>
          </a:p>
        </p:txBody>
      </p:sp>
      <p:pic>
        <p:nvPicPr>
          <p:cNvPr id="5037" name="Shape 50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769114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Shape 50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1312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Shape 50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Shape 50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1" name="Shape 50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9662" y="4529553"/>
            <a:ext cx="1403137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Shape 50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09255" y="446643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Shape 50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Shape 5044"/>
          <p:cNvPicPr preferRelativeResize="0"/>
          <p:nvPr/>
        </p:nvPicPr>
        <p:blipFill rotWithShape="1">
          <a:blip r:embed="rId13">
            <a:alphaModFix/>
          </a:blip>
          <a:srcRect b="41917" l="0" r="1563" t="0"/>
          <a:stretch/>
        </p:blipFill>
        <p:spPr>
          <a:xfrm>
            <a:off x="39624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Shape 50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Shape 50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3144332"/>
            <a:ext cx="866338" cy="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Shape 50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045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Shape 50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6123" y="17863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Shape 50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Shape 50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Shape 50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5790364"/>
            <a:ext cx="791130" cy="7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Shape 50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39670" y="1909761"/>
            <a:ext cx="937568" cy="937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3" name="Shape 5053"/>
          <p:cNvCxnSpPr/>
          <p:nvPr/>
        </p:nvCxnSpPr>
        <p:spPr>
          <a:xfrm flipH="1">
            <a:off x="7973070" y="1981200"/>
            <a:ext cx="485129" cy="3047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054" name="Shape 50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Shape 505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1081" y="5649912"/>
            <a:ext cx="1055687" cy="105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6" name="Shape 505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Shape 50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2" name="Shape 50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Shape 50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4" name="Shape 50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Shape 506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Shape 506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Shape 50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Shape 506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Shape 506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Shape 507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Shape 507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Shape 50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Shape 507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Shape 5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Shape 5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7" name="Shape 507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8" name="Shape 5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9" name="Shape 5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080" name="Shape 5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1" name="Shape 5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082" name="Shape 50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83" name="Shape 50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084" name="Shape 508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5085" name="Shape 50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86" name="Shape 50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filing cabinet</a:t>
            </a:r>
          </a:p>
        </p:txBody>
      </p:sp>
      <p:sp>
        <p:nvSpPr>
          <p:cNvPr id="5087" name="Shape 50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photocopier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5091" name="Shape 50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</a:t>
            </a:r>
          </a:p>
        </p:txBody>
      </p:sp>
      <p:sp>
        <p:nvSpPr>
          <p:cNvPr id="5092" name="Shape 50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093" name="Shape 50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5094" name="Shape 509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5095" name="Shape 50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096" name="Shape 50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97" name="Shape 50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98" name="Shape 5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9" name="Shape 50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Shape 51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1" name="Shape 51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2" name="Shape 51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Shape 5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987" y="4434682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" name="Shape 5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5" name="Shape 5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6" name="Shape 5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9049">
            <a:off x="607919" y="5853204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7" name="Shape 5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249611"/>
            <a:ext cx="728245" cy="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108" name="Shape 510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pic>
        <p:nvPicPr>
          <p:cNvPr id="5109" name="Shape 51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99462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Shape 51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80999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1" name="Shape 51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Shape 5112"/>
          <p:cNvSpPr txBox="1"/>
          <p:nvPr/>
        </p:nvSpPr>
        <p:spPr>
          <a:xfrm>
            <a:off x="1981200" y="289071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</a:t>
            </a:r>
          </a:p>
        </p:txBody>
      </p:sp>
      <p:sp>
        <p:nvSpPr>
          <p:cNvPr id="5113" name="Shape 5113"/>
          <p:cNvSpPr txBox="1"/>
          <p:nvPr/>
        </p:nvSpPr>
        <p:spPr>
          <a:xfrm>
            <a:off x="152400" y="553320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paperclip</a:t>
            </a:r>
          </a:p>
        </p:txBody>
      </p:sp>
      <p:pic>
        <p:nvPicPr>
          <p:cNvPr id="5114" name="Shape 51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847" y="3192648"/>
            <a:ext cx="769751" cy="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5" name="Shape 51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Shape 51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749831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Shape 51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Shape 51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5888" y="1835150"/>
            <a:ext cx="811767" cy="81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Shape 51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35339" y="3048000"/>
            <a:ext cx="975261" cy="97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Shape 512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2255" y="3059113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Shape 51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Shape 512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62200" y="5871762"/>
            <a:ext cx="858837" cy="8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Shape 512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7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Shape 51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9" name="Shape 51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Shape 513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Shape 513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Shape 51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4" name="Shape 513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5" name="Shape 513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6" name="Shape 513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Shape 513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Shape 513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Shape 513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Shape 51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Shape 514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Shape 51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Shape 51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5" name="Shape 51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6" name="Shape 51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147" name="Shape 51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8" name="Shape 51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sp>
        <p:nvSpPr>
          <p:cNvPr id="5152" name="Shape 515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flowers</a:t>
            </a:r>
          </a:p>
        </p:txBody>
      </p:sp>
      <p:sp>
        <p:nvSpPr>
          <p:cNvPr id="5153" name="Shape 515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grass</a:t>
            </a:r>
          </a:p>
        </p:txBody>
      </p:sp>
      <p:sp>
        <p:nvSpPr>
          <p:cNvPr id="5154" name="Shape 51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</a:t>
            </a:r>
          </a:p>
        </p:txBody>
      </p:sp>
      <p:sp>
        <p:nvSpPr>
          <p:cNvPr id="5155" name="Shape 515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lawn mower</a:t>
            </a:r>
          </a:p>
        </p:txBody>
      </p:sp>
      <p:sp>
        <p:nvSpPr>
          <p:cNvPr id="5156" name="Shape 515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leaves</a:t>
            </a:r>
          </a:p>
        </p:txBody>
      </p:sp>
      <p:sp>
        <p:nvSpPr>
          <p:cNvPr id="5157" name="Shape 515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hose</a:t>
            </a:r>
          </a:p>
        </p:txBody>
      </p:sp>
      <p:sp>
        <p:nvSpPr>
          <p:cNvPr id="5158" name="Shape 5158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petal</a:t>
            </a:r>
          </a:p>
        </p:txBody>
      </p:sp>
      <p:sp>
        <p:nvSpPr>
          <p:cNvPr id="5159" name="Shape 515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branch</a:t>
            </a:r>
          </a:p>
        </p:txBody>
      </p:sp>
      <p:sp>
        <p:nvSpPr>
          <p:cNvPr id="5160" name="Shape 516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</a:t>
            </a:r>
          </a:p>
        </p:txBody>
      </p:sp>
      <p:sp>
        <p:nvSpPr>
          <p:cNvPr id="5161" name="Shape 516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seeds</a:t>
            </a:r>
          </a:p>
        </p:txBody>
      </p:sp>
      <p:sp>
        <p:nvSpPr>
          <p:cNvPr id="5162" name="Shape 516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 cutters</a:t>
            </a:r>
          </a:p>
        </p:txBody>
      </p:sp>
      <p:sp>
        <p:nvSpPr>
          <p:cNvPr id="5163" name="Shape 516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64" name="Shape 516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65" name="Shape 5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6" name="Shape 5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Shape 516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8" name="Shape 516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9" name="Shape 516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Shape 517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</a:t>
            </a:r>
          </a:p>
        </p:txBody>
      </p:sp>
      <p:sp>
        <p:nvSpPr>
          <p:cNvPr id="5171" name="Shape 517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</a:t>
            </a:r>
          </a:p>
        </p:txBody>
      </p:sp>
      <p:sp>
        <p:nvSpPr>
          <p:cNvPr id="5172" name="Shape 517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clippers</a:t>
            </a:r>
          </a:p>
        </p:txBody>
      </p:sp>
      <p:sp>
        <p:nvSpPr>
          <p:cNvPr id="5173" name="Shape 517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shovel</a:t>
            </a:r>
          </a:p>
        </p:txBody>
      </p:sp>
      <p:sp>
        <p:nvSpPr>
          <p:cNvPr id="5174" name="Shape 517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rake</a:t>
            </a:r>
          </a:p>
        </p:txBody>
      </p:sp>
      <p:sp>
        <p:nvSpPr>
          <p:cNvPr id="5175" name="Shape 5175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trowel</a:t>
            </a:r>
          </a:p>
        </p:txBody>
      </p:sp>
      <p:sp>
        <p:nvSpPr>
          <p:cNvPr id="5176" name="Shape 517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</a:t>
            </a:r>
          </a:p>
        </p:txBody>
      </p:sp>
      <p:pic>
        <p:nvPicPr>
          <p:cNvPr id="5177" name="Shape 51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8" name="Shape 5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9" name="Shape 51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1536" y="1960859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0" name="Shape 51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80136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Shape 51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4471" y="1756072"/>
            <a:ext cx="834728" cy="8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Shape 51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146425"/>
            <a:ext cx="827088" cy="82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Shape 51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Shape 51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214" y="3163014"/>
            <a:ext cx="799385" cy="7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5" name="Shape 51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7350" y="3145550"/>
            <a:ext cx="893049" cy="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Shape 5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728788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Shape 51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3663" y="3146425"/>
            <a:ext cx="795338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Shape 51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025" y="4543126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Shape 51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3311" y="4509214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Shape 519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4471" y="316735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Shape 51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2" name="Shape 51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94175" y="4509214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3" name="Shape 51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4443412"/>
            <a:ext cx="966788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4" name="Shape 51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76486" y="5791200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5" name="Shape 519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6" name="Shape 519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3663" y="5880814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7" name="Shape 519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3" name="Shape 520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4" name="Shape 520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5" name="Shape 520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6" name="Shape 520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7" name="Shape 520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8" name="Shape 520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Shape 52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Shape 52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Shape 52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Shape 52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Shape 52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Shape 521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Shape 521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Shape 521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7" name="Shape 521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Shape 521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9" name="Shape 521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0" name="Shape 52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221" name="Shape 52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2" name="Shape 52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223" name="Shape 522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24" name="Shape 52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25" name="Shape 52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</a:t>
            </a:r>
          </a:p>
        </p:txBody>
      </p:sp>
      <p:sp>
        <p:nvSpPr>
          <p:cNvPr id="5226" name="Shape 52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rugby</a:t>
            </a:r>
          </a:p>
        </p:txBody>
      </p:sp>
      <p:sp>
        <p:nvSpPr>
          <p:cNvPr id="5227" name="Shape 522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cycling</a:t>
            </a:r>
          </a:p>
        </p:txBody>
      </p:sp>
      <p:sp>
        <p:nvSpPr>
          <p:cNvPr id="5228" name="Shape 522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229" name="Shape 522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sport</a:t>
            </a:r>
          </a:p>
        </p:txBody>
      </p:sp>
      <p:sp>
        <p:nvSpPr>
          <p:cNvPr id="5230" name="Shape 5230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231" name="Shape 5231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</a:t>
            </a:r>
          </a:p>
        </p:txBody>
      </p:sp>
      <p:sp>
        <p:nvSpPr>
          <p:cNvPr id="5232" name="Shape 523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fishing</a:t>
            </a:r>
          </a:p>
        </p:txBody>
      </p:sp>
      <p:sp>
        <p:nvSpPr>
          <p:cNvPr id="5233" name="Shape 523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234" name="Shape 523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tennis</a:t>
            </a:r>
          </a:p>
        </p:txBody>
      </p:sp>
      <p:sp>
        <p:nvSpPr>
          <p:cNvPr id="5235" name="Shape 523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 riding</a:t>
            </a:r>
          </a:p>
        </p:txBody>
      </p:sp>
      <p:sp>
        <p:nvSpPr>
          <p:cNvPr id="5236" name="Shape 52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37" name="Shape 523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38" name="Shape 5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9" name="Shape 5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0" name="Shape 524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1" name="Shape 524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2" name="Shape 524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3" name="Shape 524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skiing</a:t>
            </a:r>
          </a:p>
        </p:txBody>
      </p:sp>
      <p:sp>
        <p:nvSpPr>
          <p:cNvPr id="5244" name="Shape 524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dancing</a:t>
            </a:r>
          </a:p>
        </p:txBody>
      </p:sp>
      <p:sp>
        <p:nvSpPr>
          <p:cNvPr id="5245" name="Shape 5245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gymnastics</a:t>
            </a:r>
          </a:p>
        </p:txBody>
      </p:sp>
      <p:sp>
        <p:nvSpPr>
          <p:cNvPr id="5246" name="Shape 524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athletics</a:t>
            </a:r>
          </a:p>
        </p:txBody>
      </p:sp>
      <p:sp>
        <p:nvSpPr>
          <p:cNvPr id="5247" name="Shape 524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248" name="Shape 524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outdoor sport</a:t>
            </a:r>
          </a:p>
        </p:txBody>
      </p:sp>
      <p:sp>
        <p:nvSpPr>
          <p:cNvPr id="5249" name="Shape 5249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pic>
        <p:nvPicPr>
          <p:cNvPr id="5250" name="Shape 5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9421" y="194232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Shape 5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1461" y="1726901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2" name="Shape 5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4800" y="1720332"/>
            <a:ext cx="538599" cy="5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3" name="Shape 52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6118" y="1823163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4" name="Shape 52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824" y="4460875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5" name="Shape 52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6" name="Shape 52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Shape 52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2836" y="4440237"/>
            <a:ext cx="8175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8" name="Shape 52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9750" y="4529553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9" name="Shape 525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931" y="582654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0" name="Shape 526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6213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1" name="Shape 52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950" y="5826542"/>
            <a:ext cx="829844" cy="82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Shape 526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79887" y="1820863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Shape 5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4611" y="3318171"/>
            <a:ext cx="852488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Shape 526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25" y="2895600"/>
            <a:ext cx="902573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5" name="Shape 526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208981"/>
            <a:ext cx="801687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6" name="Shape 526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57873" y="3114674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7" name="Shape 52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0642" y="5872162"/>
            <a:ext cx="814389" cy="81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Shape 526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9" name="Shape 526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9750" y="311467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Shape 527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76117" y="3086100"/>
            <a:ext cx="92456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1" name="Shape 52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65925" y="5739387"/>
            <a:ext cx="916999" cy="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Shape 527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Shape 527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8" name="Shape 52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9" name="Shape 52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0" name="Shape 52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1" name="Shape 528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2" name="Shape 528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Shape 528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Shape 528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5" name="Shape 528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6" name="Shape 528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Shape 528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Shape 528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9" name="Shape 528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0" name="Shape 529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1" name="Shape 529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2" name="Shape 529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3" name="Shape 529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4" name="Shape 529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295" name="Shape 529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6" name="Shape 529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297" name="Shape 529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98" name="Shape 529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99" name="Shape 529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5300" name="Shape 530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</a:t>
            </a:r>
          </a:p>
        </p:txBody>
      </p:sp>
      <p:sp>
        <p:nvSpPr>
          <p:cNvPr id="5301" name="Shape 530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plastic</a:t>
            </a:r>
          </a:p>
        </p:txBody>
      </p:sp>
      <p:sp>
        <p:nvSpPr>
          <p:cNvPr id="5302" name="Shape 53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5303" name="Shape 530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</a:t>
            </a:r>
          </a:p>
        </p:txBody>
      </p:sp>
      <p:sp>
        <p:nvSpPr>
          <p:cNvPr id="5304" name="Shape 5304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06" name="Shape 530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07" name="Shape 5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Shape 5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09" name="Shape 53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0" name="Shape 531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1" name="Shape 531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12" name="Shape 5312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fabric</a:t>
            </a:r>
          </a:p>
        </p:txBody>
      </p:sp>
      <p:sp>
        <p:nvSpPr>
          <p:cNvPr id="5313" name="Shape 531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pic>
        <p:nvPicPr>
          <p:cNvPr id="5314" name="Shape 53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5" name="Shape 53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6" name="Shape 53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84488" y="1741488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7" name="Shape 53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Shape 53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9118" y="1524000"/>
            <a:ext cx="1203880" cy="1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Shape 53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096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Shape 53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3126582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1" name="Shape 53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8600" y="3048000"/>
            <a:ext cx="978843" cy="9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2" name="Shape 53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676400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3" name="Shape 53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0583" y="2057400"/>
            <a:ext cx="599816" cy="59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4" name="Shape 53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9244" y="1763713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5" name="Shape 53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6" name="Shape 53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19410" y="3200400"/>
            <a:ext cx="714990" cy="7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27" name="Shape 5327"/>
          <p:cNvSpPr txBox="1"/>
          <p:nvPr/>
        </p:nvSpPr>
        <p:spPr>
          <a:xfrm>
            <a:off x="5562600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stone</a:t>
            </a:r>
          </a:p>
        </p:txBody>
      </p:sp>
      <p:sp>
        <p:nvSpPr>
          <p:cNvPr id="5328" name="Shape 5328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</a:t>
            </a:r>
          </a:p>
        </p:txBody>
      </p:sp>
      <p:sp>
        <p:nvSpPr>
          <p:cNvPr id="5329" name="Shape 532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Shape 533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5" name="Shape 533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8" name="Shape 533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9" name="Shape 533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0" name="Shape 53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1" name="Shape 534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2" name="Shape 534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Shape 534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4" name="Shape 534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5" name="Shape 534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6" name="Shape 534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7" name="Shape 534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8" name="Shape 534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Shape 534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0" name="Shape 535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1" name="Shape 535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2" name="Shape 535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53" name="Shape 535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4" name="Shape 535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355" name="Shape 535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56" name="Shape 53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357" name="Shape 535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cheque book</a:t>
            </a:r>
          </a:p>
        </p:txBody>
      </p:sp>
      <p:sp>
        <p:nvSpPr>
          <p:cNvPr id="5358" name="Shape 535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wallet</a:t>
            </a:r>
          </a:p>
        </p:txBody>
      </p:sp>
      <p:sp>
        <p:nvSpPr>
          <p:cNvPr id="5359" name="Shape 535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60" name="Shape 53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1" name="Shape 5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2" name="Shape 5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3" name="Shape 536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4" name="Shape 536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5" name="Shape 536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6" name="Shape 536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purse</a:t>
            </a:r>
          </a:p>
        </p:txBody>
      </p:sp>
      <p:sp>
        <p:nvSpPr>
          <p:cNvPr id="5367" name="Shape 5367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pic>
        <p:nvPicPr>
          <p:cNvPr id="5368" name="Shape 53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3790" y="180945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Shape 53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809452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0" name="Shape 53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09452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1" name="Shape 53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181" y="1809452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2" name="Shape 537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7340600" y="286766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71" name="Shape 6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Podría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3771900" y="41910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¿Cuánto cuesta?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7340121" y="3103859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quisiera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19812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¿Puedo ver eso?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es eso?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340121" y="4419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debería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viene después?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9812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has estado haciendo?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37719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piensas?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¿Cómo estás?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Shape 694"/>
          <p:cNvGrpSpPr/>
          <p:nvPr/>
        </p:nvGrpSpPr>
        <p:grpSpPr>
          <a:xfrm>
            <a:off x="5562600" y="1503659"/>
            <a:ext cx="1600199" cy="1315740"/>
            <a:chOff x="5562600" y="1503659"/>
            <a:chExt cx="1600199" cy="1315740"/>
          </a:xfrm>
        </p:grpSpPr>
        <p:sp>
          <p:nvSpPr>
            <p:cNvPr id="695" name="Shape 695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Cuándo</a:t>
              </a:r>
            </a:p>
          </p:txBody>
        </p:sp>
        <p:pic>
          <p:nvPicPr>
            <p:cNvPr id="697" name="Shape 6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8" name="Shape 6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Shape 699"/>
          <p:cNvGrpSpPr/>
          <p:nvPr/>
        </p:nvGrpSpPr>
        <p:grpSpPr>
          <a:xfrm>
            <a:off x="3771900" y="1503659"/>
            <a:ext cx="1600199" cy="1163340"/>
            <a:chOff x="3771900" y="1503659"/>
            <a:chExt cx="1600199" cy="1163340"/>
          </a:xfrm>
        </p:grpSpPr>
        <p:sp>
          <p:nvSpPr>
            <p:cNvPr id="700" name="Shape 700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37719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Por qué</a:t>
              </a:r>
            </a:p>
          </p:txBody>
        </p:sp>
        <p:pic>
          <p:nvPicPr>
            <p:cNvPr id="702" name="Shape 7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59250" y="1841500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3" name="Shape 7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0" y="314454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Shape 706"/>
          <p:cNvGrpSpPr/>
          <p:nvPr/>
        </p:nvGrpSpPr>
        <p:grpSpPr>
          <a:xfrm>
            <a:off x="152400" y="4191000"/>
            <a:ext cx="1600199" cy="1219200"/>
            <a:chOff x="152400" y="4191000"/>
            <a:chExt cx="1600199" cy="1219200"/>
          </a:xfrm>
        </p:grpSpPr>
        <p:sp>
          <p:nvSpPr>
            <p:cNvPr id="707" name="Shape 70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 txBox="1"/>
            <p:nvPr/>
          </p:nvSpPr>
          <p:spPr>
            <a:xfrm>
              <a:off x="152400" y="42138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Cómo</a:t>
              </a:r>
            </a:p>
          </p:txBody>
        </p:sp>
        <p:pic>
          <p:nvPicPr>
            <p:cNvPr id="709" name="Shape 70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20700" y="4483100"/>
              <a:ext cx="927100" cy="92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0" name="Shape 7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4447658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1" y="4447658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2606719" y="4755435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Shape 713"/>
          <p:cNvCxnSpPr/>
          <p:nvPr/>
        </p:nvCxnSpPr>
        <p:spPr>
          <a:xfrm flipH="1">
            <a:off x="3048001" y="4724400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14" name="Shape 714"/>
          <p:cNvSpPr/>
          <p:nvPr/>
        </p:nvSpPr>
        <p:spPr>
          <a:xfrm>
            <a:off x="8016920" y="6095514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4">
            <a:alphaModFix/>
          </a:blip>
          <a:srcRect b="0" l="0" r="45584" t="0"/>
          <a:stretch/>
        </p:blipFill>
        <p:spPr>
          <a:xfrm>
            <a:off x="2069357" y="4402137"/>
            <a:ext cx="521442" cy="931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flipH="1">
            <a:off x="8547655" y="6068457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718" name="Shape 7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1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5819258"/>
            <a:ext cx="786728" cy="7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551" y="5902951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7676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7514" y="5842714"/>
            <a:ext cx="862886" cy="86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11700" y="5901153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43200" y="5930185"/>
            <a:ext cx="775414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871" y="5842714"/>
            <a:ext cx="786728" cy="7867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Preguntas</a:t>
            </a:r>
          </a:p>
        </p:txBody>
      </p:sp>
      <p:sp>
        <p:nvSpPr>
          <p:cNvPr id="728" name="Shape 728"/>
          <p:cNvSpPr txBox="1"/>
          <p:nvPr/>
        </p:nvSpPr>
        <p:spPr>
          <a:xfrm flipH="1">
            <a:off x="2514600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Shape 537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8" name="Shape 53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9" name="Shape 53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0" name="Shape 53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Shape 538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2" name="Shape 53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3" name="Shape 53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Shape 538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Shape 53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Shape 53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Shape 53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Shape 538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Shape 538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Shape 539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1" name="Shape 539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2" name="Shape 539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93" name="Shape 539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4" name="Shape 539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395" name="Shape 539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96" name="Shape 539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397" name="Shape 53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98" name="Shape 53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99" name="Shape 5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0" name="Shape 5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1" name="Shape 54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2" name="Shape 54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3" name="Shape 54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04" name="Shape 5404"/>
          <p:cNvSpPr/>
          <p:nvPr/>
        </p:nvSpPr>
        <p:spPr>
          <a:xfrm>
            <a:off x="55626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5" name="Shape 540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pic>
        <p:nvPicPr>
          <p:cNvPr id="5406" name="Shape 5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1862" y="210314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7" name="Shape 5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8" name="Shape 54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9" name="Shape 5409"/>
          <p:cNvSpPr/>
          <p:nvPr/>
        </p:nvSpPr>
        <p:spPr>
          <a:xfrm>
            <a:off x="19812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0" name="Shape 5410"/>
          <p:cNvSpPr txBox="1"/>
          <p:nvPr/>
        </p:nvSpPr>
        <p:spPr>
          <a:xfrm>
            <a:off x="1981200" y="15443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grpSp>
        <p:nvGrpSpPr>
          <p:cNvPr id="5411" name="Shape 5411"/>
          <p:cNvGrpSpPr/>
          <p:nvPr/>
        </p:nvGrpSpPr>
        <p:grpSpPr>
          <a:xfrm>
            <a:off x="3771900" y="1523999"/>
            <a:ext cx="1600199" cy="1213980"/>
            <a:chOff x="3733800" y="1503659"/>
            <a:chExt cx="1600199" cy="1213980"/>
          </a:xfrm>
        </p:grpSpPr>
        <p:sp>
          <p:nvSpPr>
            <p:cNvPr id="5412" name="Shape 5412"/>
            <p:cNvSpPr/>
            <p:nvPr/>
          </p:nvSpPr>
          <p:spPr>
            <a:xfrm>
              <a:off x="3733800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baseline="0" i="0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13" name="Shape 5413"/>
            <p:cNvSpPr txBox="1"/>
            <p:nvPr/>
          </p:nvSpPr>
          <p:spPr>
            <a:xfrm>
              <a:off x="37338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5414" name="Shape 54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495799" y="1752600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Shape 54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6" name="Shape 54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3062" y="1752600"/>
              <a:ext cx="698936" cy="698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7" name="Shape 54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1869299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8" name="Shape 54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2815" y="1849140"/>
            <a:ext cx="734533" cy="7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9" name="Shape 541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Shape 54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5" name="Shape 54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Shape 54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7" name="Shape 542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8" name="Shape 542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9" name="Shape 5429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0" name="Shape 543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Shape 54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2" name="Shape 54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3" name="Shape 54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Shape 54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435" name="Shape 54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6" name="Shape 54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37" name="Shape 54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438" name="Shape 54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439" name="Shape 54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0" name="Shape 54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1" name="Shape 544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2" name="Shape 544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</p:txBody>
      </p:sp>
      <p:sp>
        <p:nvSpPr>
          <p:cNvPr id="5443" name="Shape 544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morning</a:t>
            </a:r>
          </a:p>
        </p:txBody>
      </p:sp>
      <p:sp>
        <p:nvSpPr>
          <p:cNvPr id="5444" name="Shape 544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later</a:t>
            </a:r>
          </a:p>
        </p:txBody>
      </p:sp>
      <p:sp>
        <p:nvSpPr>
          <p:cNvPr id="5445" name="Shape 544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</a:t>
            </a:r>
          </a:p>
        </p:txBody>
      </p:sp>
      <p:sp>
        <p:nvSpPr>
          <p:cNvPr id="5446" name="Shape 544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afternoon</a:t>
            </a:r>
          </a:p>
        </p:txBody>
      </p:sp>
      <p:sp>
        <p:nvSpPr>
          <p:cNvPr id="5447" name="Shape 544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evening</a:t>
            </a:r>
          </a:p>
        </p:txBody>
      </p:sp>
      <p:sp>
        <p:nvSpPr>
          <p:cNvPr id="5448" name="Shape 544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never</a:t>
            </a:r>
          </a:p>
        </p:txBody>
      </p:sp>
      <p:sp>
        <p:nvSpPr>
          <p:cNvPr id="5449" name="Shape 544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ready</a:t>
            </a:r>
          </a:p>
        </p:txBody>
      </p:sp>
      <p:sp>
        <p:nvSpPr>
          <p:cNvPr id="5450" name="Shape 54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hurry</a:t>
            </a:r>
          </a:p>
        </p:txBody>
      </p:sp>
      <p:sp>
        <p:nvSpPr>
          <p:cNvPr id="5451" name="Shape 545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52" name="Shape 545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53" name="Shape 5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4" name="Shape 5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55" name="Shape 545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6" name="Shape 5456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</a:p>
        </p:txBody>
      </p:sp>
      <p:pic>
        <p:nvPicPr>
          <p:cNvPr id="5457" name="Shape 54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8" name="Shape 5458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5601371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59" name="Shape 545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0" name="Shape 546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1" name="Shape 54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2" name="Shape 54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3" name="Shape 54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4" name="Shape 546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sp>
        <p:nvSpPr>
          <p:cNvPr id="5465" name="Shape 5465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466" name="Shape 546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days</a:t>
            </a:r>
          </a:p>
        </p:txBody>
      </p:sp>
      <p:pic>
        <p:nvPicPr>
          <p:cNvPr id="5467" name="Shape 54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8" name="Shape 54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315593">
            <a:off x="7864630" y="2063889"/>
            <a:ext cx="455021" cy="455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9" name="Shape 5469"/>
          <p:cNvGrpSpPr/>
          <p:nvPr/>
        </p:nvGrpSpPr>
        <p:grpSpPr>
          <a:xfrm>
            <a:off x="152401" y="2854919"/>
            <a:ext cx="1600199" cy="1432620"/>
            <a:chOff x="152401" y="2854919"/>
            <a:chExt cx="1600199" cy="1432620"/>
          </a:xfrm>
        </p:grpSpPr>
        <p:sp>
          <p:nvSpPr>
            <p:cNvPr id="5470" name="Shape 5470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1" name="Shape 5471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yesterday</a:t>
              </a:r>
            </a:p>
          </p:txBody>
        </p:sp>
        <p:pic>
          <p:nvPicPr>
            <p:cNvPr id="5472" name="Shape 5472"/>
            <p:cNvPicPr preferRelativeResize="0"/>
            <p:nvPr/>
          </p:nvPicPr>
          <p:blipFill rotWithShape="1">
            <a:blip r:embed="rId10">
              <a:alphaModFix/>
            </a:blip>
            <a:srcRect b="0" l="0" r="0" t="18848"/>
            <a:stretch/>
          </p:blipFill>
          <p:spPr>
            <a:xfrm>
              <a:off x="284460" y="3157953"/>
              <a:ext cx="1391939" cy="11295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3" name="Shape 54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678" cy="83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4" name="Shape 547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475" name="Shape 547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6" name="Shape 547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tomorrow</a:t>
              </a:r>
            </a:p>
          </p:txBody>
        </p:sp>
        <p:pic>
          <p:nvPicPr>
            <p:cNvPr id="5477" name="Shape 5477"/>
            <p:cNvPicPr preferRelativeResize="0"/>
            <p:nvPr/>
          </p:nvPicPr>
          <p:blipFill rotWithShape="1">
            <a:blip r:embed="rId12">
              <a:alphaModFix/>
            </a:blip>
            <a:srcRect b="20718" l="0" r="0" t="19488"/>
            <a:stretch/>
          </p:blipFill>
          <p:spPr>
            <a:xfrm>
              <a:off x="3886200" y="3157953"/>
              <a:ext cx="1346199" cy="8049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78" name="Shape 5478"/>
          <p:cNvCxnSpPr/>
          <p:nvPr/>
        </p:nvCxnSpPr>
        <p:spPr>
          <a:xfrm flipH="1" rot="-5400000">
            <a:off x="6322499" y="3388653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479" name="Shape 5479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772400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Shape 54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40121" y="31579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1" name="Shape 5481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544471" y="43284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2" name="Shape 5482"/>
          <p:cNvGrpSpPr/>
          <p:nvPr/>
        </p:nvGrpSpPr>
        <p:grpSpPr>
          <a:xfrm>
            <a:off x="5562600" y="4170660"/>
            <a:ext cx="1600199" cy="1183679"/>
            <a:chOff x="5562600" y="4170660"/>
            <a:chExt cx="1600199" cy="1183679"/>
          </a:xfrm>
        </p:grpSpPr>
        <p:sp>
          <p:nvSpPr>
            <p:cNvPr id="5483" name="Shape 5483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4" name="Shape 5484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now</a:t>
              </a:r>
            </a:p>
          </p:txBody>
        </p:sp>
        <p:pic>
          <p:nvPicPr>
            <p:cNvPr id="5485" name="Shape 54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43600" y="4404605"/>
              <a:ext cx="929394" cy="929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6" name="Shape 548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7" name="Shape 548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8" name="Shape 54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9" name="Shape 548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5414" y="4509214"/>
            <a:ext cx="748585" cy="7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0" name="Shape 5490"/>
          <p:cNvCxnSpPr/>
          <p:nvPr/>
        </p:nvCxnSpPr>
        <p:spPr>
          <a:xfrm rot="10800000">
            <a:off x="3962401" y="5105399"/>
            <a:ext cx="1193800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1" name="Shape 5491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5492" name="Shape 5492"/>
          <p:cNvSpPr txBox="1"/>
          <p:nvPr/>
        </p:nvSpPr>
        <p:spPr>
          <a:xfrm>
            <a:off x="1995611" y="45806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5493" name="Shape 5493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5494" name="Shape 5494"/>
          <p:cNvCxnSpPr/>
          <p:nvPr/>
        </p:nvCxnSpPr>
        <p:spPr>
          <a:xfrm>
            <a:off x="7772400" y="4509214"/>
            <a:ext cx="800099" cy="67238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95" name="Shape 5495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496" name="Shape 5496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7" name="Shape 5497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again</a:t>
              </a:r>
            </a:p>
          </p:txBody>
        </p:sp>
        <p:cxnSp>
          <p:nvCxnSpPr>
            <p:cNvPr id="5498" name="Shape 5498"/>
            <p:cNvCxnSpPr/>
            <p:nvPr/>
          </p:nvCxnSpPr>
          <p:spPr>
            <a:xfrm flipH="1" rot="-5400000">
              <a:off x="47407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499" name="Shape 5499"/>
            <p:cNvCxnSpPr/>
            <p:nvPr/>
          </p:nvCxnSpPr>
          <p:spPr>
            <a:xfrm flipH="1" rot="-5400000">
              <a:off x="87412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5500" name="Shape 550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64139" y="5659139"/>
            <a:ext cx="1122660" cy="1122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1" name="Shape 5501"/>
          <p:cNvGrpSpPr/>
          <p:nvPr/>
        </p:nvGrpSpPr>
        <p:grpSpPr>
          <a:xfrm>
            <a:off x="5562600" y="5542260"/>
            <a:ext cx="1600199" cy="1252239"/>
            <a:chOff x="5562600" y="5542260"/>
            <a:chExt cx="1600199" cy="1252239"/>
          </a:xfrm>
        </p:grpSpPr>
        <p:sp>
          <p:nvSpPr>
            <p:cNvPr id="5502" name="Shape 5502"/>
            <p:cNvSpPr/>
            <p:nvPr/>
          </p:nvSpPr>
          <p:spPr>
            <a:xfrm>
              <a:off x="55626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3" name="Shape 5503"/>
            <p:cNvSpPr txBox="1"/>
            <p:nvPr/>
          </p:nvSpPr>
          <p:spPr>
            <a:xfrm>
              <a:off x="55626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before</a:t>
              </a:r>
            </a:p>
          </p:txBody>
        </p:sp>
        <p:pic>
          <p:nvPicPr>
            <p:cNvPr id="5504" name="Shape 550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16600" y="5715000"/>
              <a:ext cx="1079499" cy="1079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5" name="Shape 5505"/>
          <p:cNvGrpSpPr/>
          <p:nvPr/>
        </p:nvGrpSpPr>
        <p:grpSpPr>
          <a:xfrm>
            <a:off x="1956277" y="1512469"/>
            <a:ext cx="1625122" cy="1163340"/>
            <a:chOff x="1956277" y="1512469"/>
            <a:chExt cx="1625122" cy="1163340"/>
          </a:xfrm>
        </p:grpSpPr>
        <p:sp>
          <p:nvSpPr>
            <p:cNvPr id="5506" name="Shape 5506"/>
            <p:cNvSpPr/>
            <p:nvPr/>
          </p:nvSpPr>
          <p:spPr>
            <a:xfrm>
              <a:off x="1981200" y="151246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7" name="Shape 5507"/>
            <p:cNvSpPr txBox="1"/>
            <p:nvPr/>
          </p:nvSpPr>
          <p:spPr>
            <a:xfrm>
              <a:off x="1956277" y="1524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</a:p>
          </p:txBody>
        </p:sp>
        <p:pic>
          <p:nvPicPr>
            <p:cNvPr id="5508" name="Shape 5508"/>
            <p:cNvPicPr preferRelativeResize="0"/>
            <p:nvPr/>
          </p:nvPicPr>
          <p:blipFill rotWithShape="1">
            <a:blip r:embed="rId6">
              <a:alphaModFix/>
            </a:blip>
            <a:srcRect b="63770" l="52099" r="3369" t="7019"/>
            <a:stretch/>
          </p:blipFill>
          <p:spPr>
            <a:xfrm>
              <a:off x="2134272" y="1841500"/>
              <a:ext cx="1142327" cy="749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9" name="Shape 550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7131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0" name="Shape 5510"/>
          <p:cNvCxnSpPr/>
          <p:nvPr/>
        </p:nvCxnSpPr>
        <p:spPr>
          <a:xfrm flipH="1" rot="10800000">
            <a:off x="4709987" y="59011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11" name="Shape 5511"/>
          <p:cNvCxnSpPr/>
          <p:nvPr/>
        </p:nvCxnSpPr>
        <p:spPr>
          <a:xfrm flipH="1" rot="10800000">
            <a:off x="4648200" y="61297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5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6" name="Shape 55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5517" name="Shape 551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8" name="Shape 5518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9" name="Shape 5519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0" name="Shape 5520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1" name="Shape 5521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2" name="Shape 552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5523" name="Shape 5523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5524" name="Shape 552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525" name="Shape 552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6" name="Shape 55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7" name="Shape 552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8" name="Shape 55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9" name="Shape 55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0" name="Shape 5530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5531" name="Shape 55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2" name="Shape 55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533" name="Shape 55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4" name="Shape 55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535" name="Shape 55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536" name="Shape 55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537" name="Shape 55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</a:t>
            </a:r>
          </a:p>
        </p:txBody>
      </p:sp>
      <p:sp>
        <p:nvSpPr>
          <p:cNvPr id="5538" name="Shape 55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weekend</a:t>
            </a:r>
          </a:p>
        </p:txBody>
      </p:sp>
      <p:sp>
        <p:nvSpPr>
          <p:cNvPr id="5539" name="Shape 553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night</a:t>
            </a:r>
          </a:p>
        </p:txBody>
      </p:sp>
      <p:sp>
        <p:nvSpPr>
          <p:cNvPr id="5540" name="Shape 55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Monday</a:t>
            </a:r>
          </a:p>
        </p:txBody>
      </p:sp>
      <p:sp>
        <p:nvSpPr>
          <p:cNvPr id="5541" name="Shape 55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Tuesday</a:t>
            </a:r>
          </a:p>
        </p:txBody>
      </p:sp>
      <p:sp>
        <p:nvSpPr>
          <p:cNvPr id="5542" name="Shape 55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Wednesday</a:t>
            </a:r>
          </a:p>
        </p:txBody>
      </p:sp>
      <p:sp>
        <p:nvSpPr>
          <p:cNvPr id="5543" name="Shape 554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Thursday</a:t>
            </a:r>
          </a:p>
        </p:txBody>
      </p:sp>
      <p:sp>
        <p:nvSpPr>
          <p:cNvPr id="5544" name="Shape 55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</a:t>
            </a:r>
          </a:p>
        </p:txBody>
      </p:sp>
      <p:sp>
        <p:nvSpPr>
          <p:cNvPr id="5545" name="Shape 554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Sunday</a:t>
            </a:r>
          </a:p>
        </p:txBody>
      </p:sp>
      <p:sp>
        <p:nvSpPr>
          <p:cNvPr id="5546" name="Shape 554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47" name="Shape 554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48" name="Shape 5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9" name="Shape 5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50" name="Shape 555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1" name="Shape 555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2" name="Shape 555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553" name="Shape 555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pic>
        <p:nvPicPr>
          <p:cNvPr id="5554" name="Shape 5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5" name="Shape 55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6369" y="1409700"/>
            <a:ext cx="1437629" cy="1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Shape 55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7" name="Shape 55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8" name="Shape 5558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week</a:t>
            </a:r>
          </a:p>
        </p:txBody>
      </p:sp>
      <p:grpSp>
        <p:nvGrpSpPr>
          <p:cNvPr id="5559" name="Shape 5559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5560" name="Shape 5560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61" name="Shape 5561"/>
            <p:cNvPicPr preferRelativeResize="0"/>
            <p:nvPr/>
          </p:nvPicPr>
          <p:blipFill rotWithShape="1">
            <a:blip r:embed="rId10">
              <a:alphaModFix/>
            </a:blip>
            <a:srcRect b="26667" l="0" r="0" t="27318"/>
            <a:stretch/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2" name="Shape 5562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next  week</a:t>
              </a:r>
            </a:p>
          </p:txBody>
        </p:sp>
      </p:grpSp>
      <p:pic>
        <p:nvPicPr>
          <p:cNvPr id="5563" name="Shape 55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4" name="Shape 5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5" name="Shape 5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714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6" name="Shape 55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7" name="Shape 55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8" name="Shape 5568"/>
          <p:cNvSpPr txBox="1"/>
          <p:nvPr/>
        </p:nvSpPr>
        <p:spPr>
          <a:xfrm>
            <a:off x="5639110" y="3178314"/>
            <a:ext cx="837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grpSp>
        <p:nvGrpSpPr>
          <p:cNvPr id="5569" name="Shape 5569"/>
          <p:cNvGrpSpPr/>
          <p:nvPr/>
        </p:nvGrpSpPr>
        <p:grpSpPr>
          <a:xfrm>
            <a:off x="152400" y="4170660"/>
            <a:ext cx="1600199" cy="1239539"/>
            <a:chOff x="152400" y="4170660"/>
            <a:chExt cx="1600199" cy="1239539"/>
          </a:xfrm>
        </p:grpSpPr>
        <p:sp>
          <p:nvSpPr>
            <p:cNvPr id="5570" name="Shape 5570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US" sz="48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S</a:t>
              </a:r>
            </a:p>
          </p:txBody>
        </p:sp>
        <p:sp>
          <p:nvSpPr>
            <p:cNvPr id="5571" name="Shape 5571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Saturday</a:t>
              </a:r>
            </a:p>
          </p:txBody>
        </p:sp>
        <p:pic>
          <p:nvPicPr>
            <p:cNvPr id="5572" name="Shape 55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4343400"/>
              <a:ext cx="1066799" cy="1066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3" name="Shape 55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4" name="Shape 55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1758691"/>
            <a:ext cx="1060707" cy="10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5" name="Shape 55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6" name="Shape 5576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tonight</a:t>
            </a:r>
          </a:p>
        </p:txBody>
      </p:sp>
      <p:cxnSp>
        <p:nvCxnSpPr>
          <p:cNvPr id="5577" name="Shape 5577"/>
          <p:cNvCxnSpPr/>
          <p:nvPr/>
        </p:nvCxnSpPr>
        <p:spPr>
          <a:xfrm rot="5400000">
            <a:off x="7980968" y="4703574"/>
            <a:ext cx="34645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Shape 55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5583" name="Shape 55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5584" name="Shape 55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5" name="Shape 5585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6" name="Shape 5586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7" name="Shape 5587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Shape 5588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9" name="Shape 55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0" name="Shape 5590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1" name="Shape 55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5592" name="Shape 55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3" name="Shape 55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5594" name="Shape 559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5" name="Shape 55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6" name="Shape 55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5597" name="Shape 559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5598" name="Shape 5598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9" name="Shape 55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0" name="Shape 56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601" name="Shape 56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2" name="Shape 56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603" name="Shape 560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04" name="Shape 56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605" name="Shape 56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month</a:t>
            </a:r>
          </a:p>
        </p:txBody>
      </p:sp>
      <p:sp>
        <p:nvSpPr>
          <p:cNvPr id="5606" name="Shape 560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month</a:t>
            </a:r>
          </a:p>
        </p:txBody>
      </p:sp>
      <p:sp>
        <p:nvSpPr>
          <p:cNvPr id="5607" name="Shape 560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month</a:t>
            </a:r>
          </a:p>
        </p:txBody>
      </p:sp>
      <p:sp>
        <p:nvSpPr>
          <p:cNvPr id="5608" name="Shape 56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January</a:t>
            </a:r>
          </a:p>
        </p:txBody>
      </p:sp>
      <p:sp>
        <p:nvSpPr>
          <p:cNvPr id="5609" name="Shape 56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</a:p>
        </p:txBody>
      </p:sp>
      <p:sp>
        <p:nvSpPr>
          <p:cNvPr id="5610" name="Shape 56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</a:p>
        </p:txBody>
      </p:sp>
      <p:sp>
        <p:nvSpPr>
          <p:cNvPr id="5611" name="Shape 56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June</a:t>
            </a:r>
          </a:p>
        </p:txBody>
      </p:sp>
      <p:sp>
        <p:nvSpPr>
          <p:cNvPr id="5612" name="Shape 561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April</a:t>
            </a:r>
          </a:p>
        </p:txBody>
      </p:sp>
      <p:sp>
        <p:nvSpPr>
          <p:cNvPr id="5613" name="Shape 561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</a:t>
            </a:r>
          </a:p>
        </p:txBody>
      </p:sp>
      <p:sp>
        <p:nvSpPr>
          <p:cNvPr id="5614" name="Shape 56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July</a:t>
            </a:r>
          </a:p>
        </p:txBody>
      </p:sp>
      <p:sp>
        <p:nvSpPr>
          <p:cNvPr id="5615" name="Shape 56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16" name="Shape 56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17" name="Shape 56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8" name="Shape 5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19" name="Shape 56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0" name="Shape 562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1" name="Shape 562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22" name="Shape 562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</a:t>
            </a:r>
          </a:p>
        </p:txBody>
      </p:sp>
      <p:sp>
        <p:nvSpPr>
          <p:cNvPr id="5623" name="Shape 5623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</a:p>
        </p:txBody>
      </p:sp>
      <p:sp>
        <p:nvSpPr>
          <p:cNvPr id="5624" name="Shape 562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October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December</a:t>
            </a:r>
          </a:p>
        </p:txBody>
      </p:sp>
      <p:sp>
        <p:nvSpPr>
          <p:cNvPr id="5628" name="Shape 5628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November</a:t>
            </a:r>
          </a:p>
        </p:txBody>
      </p:sp>
      <p:sp>
        <p:nvSpPr>
          <p:cNvPr id="5629" name="Shape 5629"/>
          <p:cNvSpPr txBox="1"/>
          <p:nvPr/>
        </p:nvSpPr>
        <p:spPr>
          <a:xfrm>
            <a:off x="7408357" y="3055202"/>
            <a:ext cx="91202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5630" name="Shape 56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1" name="Shape 5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" name="Shape 56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52600"/>
            <a:ext cx="921007" cy="9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3" name="Shape 56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Shape 56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5" name="Shape 56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Shape 56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Shape 56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8" name="Shape 56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9" name="Shape 56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0" name="Shape 56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1" name="Shape 56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0977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Shape 56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3" name="Shape 56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Shape 56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Shape 56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Shape 56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Shape 56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3400" y="4491155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8" name="Shape 56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17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9" name="Shape 56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Shape 5654"/>
          <p:cNvSpPr/>
          <p:nvPr/>
        </p:nvSpPr>
        <p:spPr>
          <a:xfrm>
            <a:off x="197437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5" name="Shape 565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56" name="Shape 56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7" name="Shape 5657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8" name="Shape 5658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9" name="Shape 5659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0" name="Shape 5660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1" name="Shape 566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2" name="Shape 5662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3" name="Shape 56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4" name="Shape 56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5" name="Shape 56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6" name="Shape 566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7" name="Shape 56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8" name="Shape 56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9" name="Shape 56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0" name="Shape 5670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71" name="Shape 56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2" name="Shape 56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673" name="Shape 56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4" name="Shape 56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675" name="Shape 56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76" name="Shape 56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677" name="Shape 567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year</a:t>
            </a:r>
          </a:p>
        </p:txBody>
      </p:sp>
      <p:sp>
        <p:nvSpPr>
          <p:cNvPr id="5678" name="Shape 567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Valentines day</a:t>
            </a:r>
          </a:p>
        </p:txBody>
      </p:sp>
      <p:sp>
        <p:nvSpPr>
          <p:cNvPr id="5679" name="Shape 567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 holiday</a:t>
            </a:r>
          </a:p>
        </p:txBody>
      </p:sp>
      <p:sp>
        <p:nvSpPr>
          <p:cNvPr id="5680" name="Shape 568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Easter</a:t>
            </a:r>
          </a:p>
        </p:txBody>
      </p:sp>
      <p:sp>
        <p:nvSpPr>
          <p:cNvPr id="5681" name="Shape 56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holiday</a:t>
            </a:r>
          </a:p>
        </p:txBody>
      </p:sp>
      <p:sp>
        <p:nvSpPr>
          <p:cNvPr id="5682" name="Shape 568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Halloween</a:t>
            </a:r>
          </a:p>
        </p:txBody>
      </p:sp>
      <p:sp>
        <p:nvSpPr>
          <p:cNvPr id="5683" name="Shape 568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Bonfire night</a:t>
            </a:r>
          </a:p>
        </p:txBody>
      </p:sp>
      <p:sp>
        <p:nvSpPr>
          <p:cNvPr id="5684" name="Shape 568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sp>
        <p:nvSpPr>
          <p:cNvPr id="5685" name="Shape 568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86" name="Shape 568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87" name="Shape 5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8" name="Shape 5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89" name="Shape 568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0" name="Shape 569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1" name="Shape 56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92" name="Shape 569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</a:t>
            </a:r>
          </a:p>
        </p:txBody>
      </p:sp>
      <p:sp>
        <p:nvSpPr>
          <p:cNvPr id="5693" name="Shape 5693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party</a:t>
            </a:r>
          </a:p>
        </p:txBody>
      </p:sp>
      <p:sp>
        <p:nvSpPr>
          <p:cNvPr id="5694" name="Shape 569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wedding</a:t>
            </a:r>
          </a:p>
        </p:txBody>
      </p:sp>
      <p:sp>
        <p:nvSpPr>
          <p:cNvPr id="5695" name="Shape 5695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</a:t>
            </a:r>
          </a:p>
        </p:txBody>
      </p:sp>
      <p:pic>
        <p:nvPicPr>
          <p:cNvPr id="5696" name="Shape 56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348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Shape 56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15593">
            <a:off x="2530629" y="2020727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Shape 56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5314" y="184221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Shape 56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0" name="Shape 57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1" name="Shape 57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2" name="Shape 57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3" name="Shape 57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3284" y="1862553"/>
            <a:ext cx="748744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Shape 570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Shape 570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6" name="Shape 570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Shape 570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Shape 570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Shape 570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Shape 57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4400" y="3167359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1" name="Shape 57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5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Shape 57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7" name="Shape 57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8" name="Shape 571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Shape 5719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Shape 5720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Shape 5721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Shape 5722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3" name="Shape 57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4" name="Shape 5724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5" name="Shape 572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6" name="Shape 572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Shape 572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Shape 572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Shape 572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Shape 573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Shape 57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2" name="Shape 5732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33" name="Shape 57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4" name="Shape 57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735" name="Shape 57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6" name="Shape 57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37" name="Shape 57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38" name="Shape 57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39" name="Shape 57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5740" name="Shape 57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5741" name="Shape 5741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5742" name="Shape 5742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5743" name="Shape 5743"/>
          <p:cNvSpPr txBox="1"/>
          <p:nvPr/>
        </p:nvSpPr>
        <p:spPr>
          <a:xfrm>
            <a:off x="37719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5744" name="Shape 574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5745" name="Shape 574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46" name="Shape 57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47" name="Shape 57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8" name="Shape 57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49" name="Shape 57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0" name="Shape 575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1" name="Shape 57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52" name="Shape 5752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5753" name="Shape 5753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5754" name="Shape 575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5755" name="Shape 57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Shape 5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8892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Shape 57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6300" y="319347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Shape 57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Shape 57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5307" y="3061414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Shape 57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Shape 57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Shape 57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63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Shape 57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678" y="3124677"/>
            <a:ext cx="837722" cy="8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Shape 576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Shape 576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6277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6" name="Shape 5766"/>
          <p:cNvSpPr txBox="1"/>
          <p:nvPr/>
        </p:nvSpPr>
        <p:spPr>
          <a:xfrm>
            <a:off x="1974372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5767" name="Shape 5767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5768" name="Shape 576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9" name="Shape 5769"/>
          <p:cNvSpPr txBox="1"/>
          <p:nvPr/>
        </p:nvSpPr>
        <p:spPr>
          <a:xfrm>
            <a:off x="7340121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5770" name="Shape 5770"/>
          <p:cNvSpPr txBox="1"/>
          <p:nvPr/>
        </p:nvSpPr>
        <p:spPr>
          <a:xfrm>
            <a:off x="55379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gift</a:t>
            </a:r>
          </a:p>
        </p:txBody>
      </p:sp>
      <p:pic>
        <p:nvPicPr>
          <p:cNvPr id="5771" name="Shape 5771"/>
          <p:cNvPicPr preferRelativeResize="0"/>
          <p:nvPr/>
        </p:nvPicPr>
        <p:blipFill rotWithShape="1">
          <a:blip r:embed="rId18">
            <a:alphaModFix/>
          </a:blip>
          <a:srcRect b="0" l="16406" r="17969" t="44531"/>
          <a:stretch/>
        </p:blipFill>
        <p:spPr>
          <a:xfrm>
            <a:off x="5842714" y="4529553"/>
            <a:ext cx="975351" cy="824404"/>
          </a:xfrm>
          <a:prstGeom prst="snip2SameRect">
            <a:avLst>
              <a:gd fmla="val 30761" name="adj1"/>
              <a:gd fmla="val 36998" name="adj2"/>
            </a:avLst>
          </a:prstGeom>
          <a:noFill/>
          <a:ln>
            <a:noFill/>
          </a:ln>
        </p:spPr>
      </p:pic>
      <p:sp>
        <p:nvSpPr>
          <p:cNvPr id="5772" name="Shape 5772"/>
          <p:cNvSpPr/>
          <p:nvPr/>
        </p:nvSpPr>
        <p:spPr>
          <a:xfrm rot="-2926692">
            <a:off x="5891063" y="4528181"/>
            <a:ext cx="405685" cy="2579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6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Shape 577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8" name="Shape 577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9" name="Shape 577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0" name="Shape 578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1" name="Shape 57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2" name="Shape 57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3" name="Shape 57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Shape 578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5" name="Shape 57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6" name="Shape 57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7" name="Shape 57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8" name="Shape 57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9" name="Shape 57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0" name="Shape 57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791" name="Shape 57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2" name="Shape 57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3" name="Shape 57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94" name="Shape 57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95" name="Shape 57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6" name="Shape 57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7" name="Shape 579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8" name="Shape 57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5799" name="Shape 579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5800" name="Shape 580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5801" name="Shape 580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5802" name="Shape 580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5803" name="Shape 580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5804" name="Shape 580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805" name="Shape 58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5806" name="Shape 580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5807" name="Shape 580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5808" name="Shape 58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809" name="Shape 58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Shape 58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11" name="Shape 58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Shape 581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5813" name="Shape 581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14" name="Shape 5814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5815" name="Shape 581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Shape 581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Shape 5817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8" name="Shape 581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5819" name="Shape 5819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820" name="Shape 582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5821" name="Shape 58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79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2" name="Shape 58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72992"/>
            <a:ext cx="737116" cy="7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3" name="Shape 58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83100"/>
            <a:ext cx="774700" cy="7747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824" name="Shape 5824"/>
          <p:cNvSpPr/>
          <p:nvPr/>
        </p:nvSpPr>
        <p:spPr>
          <a:xfrm>
            <a:off x="76962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7" name="Shape 5827"/>
          <p:cNvSpPr/>
          <p:nvPr/>
        </p:nvSpPr>
        <p:spPr>
          <a:xfrm>
            <a:off x="23622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Shape 5828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41529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9436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59436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76962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5334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6" name="Shape 5836"/>
          <p:cNvSpPr/>
          <p:nvPr/>
        </p:nvSpPr>
        <p:spPr>
          <a:xfrm>
            <a:off x="41529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7" name="Shape 58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Shape 58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68391"/>
            <a:ext cx="794008" cy="794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9" name="Shape 5839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5840" name="Shape 5840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1" name="Shape 5841"/>
            <p:cNvSpPr txBox="1"/>
            <p:nvPr/>
          </p:nvSpPr>
          <p:spPr>
            <a:xfrm>
              <a:off x="1981200" y="2854919"/>
              <a:ext cx="16001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4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School /  college</a:t>
              </a:r>
            </a:p>
          </p:txBody>
        </p:sp>
        <p:sp>
          <p:nvSpPr>
            <p:cNvPr id="5842" name="Shape 5842"/>
            <p:cNvSpPr/>
            <p:nvPr/>
          </p:nvSpPr>
          <p:spPr>
            <a:xfrm>
              <a:off x="23622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3" name="Shape 5843"/>
            <p:cNvPicPr preferRelativeResize="0"/>
            <p:nvPr/>
          </p:nvPicPr>
          <p:blipFill rotWithShape="1">
            <a:blip r:embed="rId11">
              <a:alphaModFix/>
            </a:blip>
            <a:srcRect b="0" l="0" r="0" t="9091"/>
            <a:stretch/>
          </p:blipFill>
          <p:spPr>
            <a:xfrm>
              <a:off x="2362200" y="3276600"/>
              <a:ext cx="838199" cy="76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4" name="Shape 584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845" name="Shape 584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6" name="Shape 584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town</a:t>
              </a:r>
            </a:p>
          </p:txBody>
        </p:sp>
        <p:sp>
          <p:nvSpPr>
            <p:cNvPr id="5847" name="Shape 5847"/>
            <p:cNvSpPr/>
            <p:nvPr/>
          </p:nvSpPr>
          <p:spPr>
            <a:xfrm>
              <a:off x="41529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8" name="Shape 58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52900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9" name="Shape 58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65908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0" name="Shape 585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59403" y="316269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51" name="Shape 58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2" name="Shape 58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66188" y="3200400"/>
            <a:ext cx="692011" cy="6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Shape 58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4" name="Shape 58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1000" y="4509212"/>
            <a:ext cx="717809" cy="71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Shape 58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407932"/>
            <a:ext cx="875268" cy="875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6" name="Shape 5856"/>
          <p:cNvGrpSpPr/>
          <p:nvPr/>
        </p:nvGrpSpPr>
        <p:grpSpPr>
          <a:xfrm>
            <a:off x="7340600" y="4170660"/>
            <a:ext cx="1600199" cy="1183679"/>
            <a:chOff x="7340600" y="4170660"/>
            <a:chExt cx="1600199" cy="1183679"/>
          </a:xfrm>
        </p:grpSpPr>
        <p:grpSp>
          <p:nvGrpSpPr>
            <p:cNvPr id="5857" name="Shape 5857"/>
            <p:cNvGrpSpPr/>
            <p:nvPr/>
          </p:nvGrpSpPr>
          <p:grpSpPr>
            <a:xfrm>
              <a:off x="7340600" y="4170660"/>
              <a:ext cx="1600199" cy="1183679"/>
              <a:chOff x="7340600" y="4170660"/>
              <a:chExt cx="1600199" cy="1183679"/>
            </a:xfrm>
          </p:grpSpPr>
          <p:sp>
            <p:nvSpPr>
              <p:cNvPr id="5858" name="Shape 5858"/>
              <p:cNvSpPr/>
              <p:nvPr/>
            </p:nvSpPr>
            <p:spPr>
              <a:xfrm>
                <a:off x="7340600" y="4191000"/>
                <a:ext cx="1600199" cy="1163340"/>
              </a:xfrm>
              <a:prstGeom prst="rect">
                <a:avLst/>
              </a:prstGeom>
              <a:solidFill>
                <a:srgbClr val="660066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9" name="Shape 5859"/>
              <p:cNvSpPr txBox="1"/>
              <p:nvPr/>
            </p:nvSpPr>
            <p:spPr>
              <a:xfrm>
                <a:off x="73406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en-US" sz="1600" u="none" cap="none" strike="noStrike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restaurant</a:t>
                </a:r>
              </a:p>
            </p:txBody>
          </p:sp>
          <p:sp>
            <p:nvSpPr>
              <p:cNvPr id="5860" name="Shape 5860"/>
              <p:cNvSpPr/>
              <p:nvPr/>
            </p:nvSpPr>
            <p:spPr>
              <a:xfrm>
                <a:off x="7709456" y="4509214"/>
                <a:ext cx="838199" cy="717809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61" name="Shape 5861"/>
            <p:cNvPicPr preferRelativeResize="0"/>
            <p:nvPr/>
          </p:nvPicPr>
          <p:blipFill rotWithShape="1">
            <a:blip r:embed="rId18">
              <a:alphaModFix/>
            </a:blip>
            <a:srcRect b="0" l="0" r="0" t="11461"/>
            <a:stretch/>
          </p:blipFill>
          <p:spPr>
            <a:xfrm>
              <a:off x="7708899" y="4572000"/>
              <a:ext cx="838756" cy="7426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2" name="Shape 58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7514" y="5867400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Shape 58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9383" y="5986680"/>
            <a:ext cx="506215" cy="5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Shape 58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24555" y="5943917"/>
            <a:ext cx="575846" cy="5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Shape 58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Shape 58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Shape 586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Shape 5868"/>
          <p:cNvSpPr/>
          <p:nvPr/>
        </p:nvSpPr>
        <p:spPr>
          <a:xfrm>
            <a:off x="7709456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9" name="Shape 5869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5870" name="Shape 58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5100" y="5873889"/>
            <a:ext cx="749299" cy="7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4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Shape 5875"/>
          <p:cNvSpPr/>
          <p:nvPr/>
        </p:nvSpPr>
        <p:spPr>
          <a:xfrm>
            <a:off x="3785314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6" name="Shape 5876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7" name="Shape 5877"/>
          <p:cNvSpPr/>
          <p:nvPr/>
        </p:nvSpPr>
        <p:spPr>
          <a:xfrm>
            <a:off x="7340121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Shape 587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Shape 587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Shape 588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1" name="Shape 588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2" name="Shape 58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3" name="Shape 588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4" name="Shape 588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Shape 588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6" name="Shape 588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7" name="Shape 588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8" name="Shape 588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Shape 588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0" name="Shape 589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1" name="Shape 589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Shape 589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3" name="Shape 589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894" name="Shape 589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Shape 589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896" name="Shape 589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897" name="Shape 589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898" name="Shape 58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bakers</a:t>
            </a:r>
          </a:p>
        </p:txBody>
      </p:sp>
      <p:sp>
        <p:nvSpPr>
          <p:cNvPr id="5899" name="Shape 5899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 shop</a:t>
            </a:r>
          </a:p>
        </p:txBody>
      </p:sp>
      <p:sp>
        <p:nvSpPr>
          <p:cNvPr id="5900" name="Shape 5900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5901" name="Shape 590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</a:t>
            </a:r>
          </a:p>
        </p:txBody>
      </p:sp>
      <p:sp>
        <p:nvSpPr>
          <p:cNvPr id="5902" name="Shape 590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</a:p>
        </p:txBody>
      </p:sp>
      <p:sp>
        <p:nvSpPr>
          <p:cNvPr id="5903" name="Shape 590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</a:p>
        </p:txBody>
      </p:sp>
      <p:sp>
        <p:nvSpPr>
          <p:cNvPr id="5904" name="Shape 590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 shop</a:t>
            </a:r>
          </a:p>
        </p:txBody>
      </p:sp>
      <p:sp>
        <p:nvSpPr>
          <p:cNvPr id="5905" name="Shape 590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5906" name="Shape 590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</a:p>
        </p:txBody>
      </p:sp>
      <p:sp>
        <p:nvSpPr>
          <p:cNvPr id="5907" name="Shape 590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08" name="Shape 59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09" name="Shape 5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0" name="Shape 59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11" name="Shape 59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2" name="Shape 591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3" name="Shape 591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4" name="Shape 5914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</a:t>
            </a:r>
          </a:p>
        </p:txBody>
      </p:sp>
      <p:sp>
        <p:nvSpPr>
          <p:cNvPr id="5915" name="Shape 5915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</a:p>
        </p:txBody>
      </p:sp>
      <p:sp>
        <p:nvSpPr>
          <p:cNvPr id="5916" name="Shape 5916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917" name="Shape 5917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</a:p>
        </p:txBody>
      </p:sp>
      <p:pic>
        <p:nvPicPr>
          <p:cNvPr id="5918" name="Shape 59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9" name="Shape 5919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0" name="Shape 5920"/>
          <p:cNvSpPr/>
          <p:nvPr/>
        </p:nvSpPr>
        <p:spPr>
          <a:xfrm>
            <a:off x="41529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Shape 5921"/>
          <p:cNvSpPr/>
          <p:nvPr/>
        </p:nvSpPr>
        <p:spPr>
          <a:xfrm>
            <a:off x="5943600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Shape 5922"/>
          <p:cNvSpPr/>
          <p:nvPr/>
        </p:nvSpPr>
        <p:spPr>
          <a:xfrm>
            <a:off x="23622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3" name="Shape 5923"/>
          <p:cNvSpPr/>
          <p:nvPr/>
        </p:nvSpPr>
        <p:spPr>
          <a:xfrm>
            <a:off x="59436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Shape 5924"/>
          <p:cNvSpPr/>
          <p:nvPr/>
        </p:nvSpPr>
        <p:spPr>
          <a:xfrm>
            <a:off x="7709456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5" name="Shape 5925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Shape 5926"/>
          <p:cNvSpPr/>
          <p:nvPr/>
        </p:nvSpPr>
        <p:spPr>
          <a:xfrm>
            <a:off x="41529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7" name="Shape 5927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8" name="Shape 5928"/>
          <p:cNvSpPr/>
          <p:nvPr/>
        </p:nvSpPr>
        <p:spPr>
          <a:xfrm>
            <a:off x="7709456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Shape 5929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0" name="Shape 5930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1" name="Shape 59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59576"/>
            <a:ext cx="675724" cy="6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Shape 59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400309" cy="40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Shape 59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3656" y="3208040"/>
            <a:ext cx="703243" cy="7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Shape 59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276600"/>
            <a:ext cx="665459" cy="6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Shape 59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Shape 59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00400"/>
            <a:ext cx="748585" cy="74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Shape 59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139" y="3398223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6200" y="3276600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4800" y="3263343"/>
            <a:ext cx="699055" cy="6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Shape 59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9456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Shape 594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Shape 5942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Shape 59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864" y="1906865"/>
            <a:ext cx="531535" cy="5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Shape 59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820623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Shape 59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Shape 59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600" y="4509214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Shape 59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2864" y="4509214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Shape 5949"/>
          <p:cNvPicPr preferRelativeResize="0"/>
          <p:nvPr/>
        </p:nvPicPr>
        <p:blipFill rotWithShape="1">
          <a:blip r:embed="rId18">
            <a:alphaModFix/>
          </a:blip>
          <a:srcRect b="0" l="0" r="0" t="39265"/>
          <a:stretch/>
        </p:blipFill>
        <p:spPr>
          <a:xfrm>
            <a:off x="4235450" y="4945533"/>
            <a:ext cx="673099" cy="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Shape 59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8119" y="4577233"/>
            <a:ext cx="439980" cy="4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1" name="Shape 595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6191508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5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Shape 5956"/>
          <p:cNvSpPr/>
          <p:nvPr/>
        </p:nvSpPr>
        <p:spPr>
          <a:xfrm>
            <a:off x="5562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3785314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7340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Shape 5959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0" name="Shape 59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1" name="Shape 59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2" name="Shape 596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3" name="Shape 596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Shape 596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Shape 596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Shape 596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7" name="Shape 596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Shape 596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9" name="Shape 596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0" name="Shape 597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1" name="Shape 59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2" name="Shape 59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3" name="Shape 59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4" name="Shape 59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975" name="Shape 59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6" name="Shape 59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977" name="Shape 597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978" name="Shape 59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979" name="Shape 59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countryside</a:t>
            </a:r>
          </a:p>
        </p:txBody>
      </p:sp>
      <p:sp>
        <p:nvSpPr>
          <p:cNvPr id="5980" name="Shape 59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</a:p>
        </p:txBody>
      </p:sp>
      <p:sp>
        <p:nvSpPr>
          <p:cNvPr id="5981" name="Shape 59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woods</a:t>
            </a:r>
          </a:p>
        </p:txBody>
      </p:sp>
      <p:sp>
        <p:nvSpPr>
          <p:cNvPr id="5982" name="Shape 5982"/>
          <p:cNvSpPr txBox="1"/>
          <p:nvPr/>
        </p:nvSpPr>
        <p:spPr>
          <a:xfrm>
            <a:off x="5562600" y="289373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</a:t>
            </a:r>
          </a:p>
        </p:txBody>
      </p:sp>
      <p:sp>
        <p:nvSpPr>
          <p:cNvPr id="5983" name="Shape 5983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</a:t>
            </a:r>
          </a:p>
        </p:txBody>
      </p:sp>
      <p:sp>
        <p:nvSpPr>
          <p:cNvPr id="5984" name="Shape 59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85" name="Shape 59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86" name="Shape 5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7" name="Shape 59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88" name="Shape 59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9" name="Shape 598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0" name="Shape 59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91" name="Shape 599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outside place</a:t>
            </a:r>
          </a:p>
        </p:txBody>
      </p:sp>
      <p:sp>
        <p:nvSpPr>
          <p:cNvPr id="5992" name="Shape 5992"/>
          <p:cNvSpPr txBox="1"/>
          <p:nvPr/>
        </p:nvSpPr>
        <p:spPr>
          <a:xfrm>
            <a:off x="37719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</a:p>
        </p:txBody>
      </p:sp>
      <p:sp>
        <p:nvSpPr>
          <p:cNvPr id="5993" name="Shape 5993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</a:p>
        </p:txBody>
      </p:sp>
      <p:sp>
        <p:nvSpPr>
          <p:cNvPr id="5994" name="Shape 5994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beach</a:t>
            </a:r>
          </a:p>
        </p:txBody>
      </p:sp>
      <p:pic>
        <p:nvPicPr>
          <p:cNvPr id="5995" name="Shape 5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6" name="Shape 5996"/>
          <p:cNvSpPr/>
          <p:nvPr/>
        </p:nvSpPr>
        <p:spPr>
          <a:xfrm>
            <a:off x="2438400" y="189229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7" name="Shape 59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Shape 5998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>
            <a:off x="55372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Shape 5999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 flipH="1">
            <a:off x="62230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0" name="Shape 6000"/>
          <p:cNvPicPr preferRelativeResize="0"/>
          <p:nvPr/>
        </p:nvPicPr>
        <p:blipFill rotWithShape="1">
          <a:blip r:embed="rId8">
            <a:alphaModFix/>
          </a:blip>
          <a:srcRect b="0" l="0" r="55469" t="42968"/>
          <a:stretch/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  <a:ln>
            <a:noFill/>
          </a:ln>
        </p:spPr>
      </p:pic>
      <p:pic>
        <p:nvPicPr>
          <p:cNvPr id="6001" name="Shape 60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1393" y="2057400"/>
            <a:ext cx="222507" cy="2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2" name="Shape 60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00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3" name="Shape 60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4" name="Shape 60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5" name="Shape 60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Shape 60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7" name="Shape 60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42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Shape 60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64770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Shape 60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1862553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Shape 60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1" name="Shape 60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5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Shape 601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7" name="Shape 60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8" name="Shape 60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9" name="Shape 60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0" name="Shape 60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1" name="Shape 60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2" name="Shape 60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3" name="Shape 60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4" name="Shape 60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5" name="Shape 60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6" name="Shape 60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7" name="Shape 60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8" name="Shape 60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9" name="Shape 60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0" name="Shape 60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1" name="Shape 60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2" name="Shape 60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3" name="Shape 60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4" name="Shape 60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035" name="Shape 60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6" name="Shape 60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037" name="Shape 60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039" name="Shape 603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sp>
        <p:nvSpPr>
          <p:cNvPr id="6040" name="Shape 604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cellar</a:t>
            </a:r>
          </a:p>
        </p:txBody>
      </p:sp>
      <p:sp>
        <p:nvSpPr>
          <p:cNvPr id="6041" name="Shape 604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dining room</a:t>
            </a:r>
          </a:p>
        </p:txBody>
      </p:sp>
      <p:sp>
        <p:nvSpPr>
          <p:cNvPr id="6042" name="Shape 604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6043" name="Shape 604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attic</a:t>
            </a:r>
          </a:p>
        </p:txBody>
      </p:sp>
      <p:sp>
        <p:nvSpPr>
          <p:cNvPr id="6044" name="Shape 604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bathroom</a:t>
            </a:r>
          </a:p>
        </p:txBody>
      </p:sp>
      <p:sp>
        <p:nvSpPr>
          <p:cNvPr id="6045" name="Shape 6045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</a:t>
            </a:r>
          </a:p>
        </p:txBody>
      </p:sp>
      <p:sp>
        <p:nvSpPr>
          <p:cNvPr id="6046" name="Shape 6046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lounge</a:t>
            </a:r>
          </a:p>
        </p:txBody>
      </p:sp>
      <p:sp>
        <p:nvSpPr>
          <p:cNvPr id="6047" name="Shape 604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</a:t>
            </a:r>
          </a:p>
        </p:txBody>
      </p:sp>
      <p:sp>
        <p:nvSpPr>
          <p:cNvPr id="6048" name="Shape 604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bedroom</a:t>
            </a:r>
          </a:p>
        </p:txBody>
      </p:sp>
      <p:sp>
        <p:nvSpPr>
          <p:cNvPr id="6049" name="Shape 604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stairs</a:t>
            </a:r>
          </a:p>
        </p:txBody>
      </p:sp>
      <p:sp>
        <p:nvSpPr>
          <p:cNvPr id="6050" name="Shape 605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utility room</a:t>
            </a:r>
          </a:p>
        </p:txBody>
      </p:sp>
      <p:sp>
        <p:nvSpPr>
          <p:cNvPr id="6051" name="Shape 605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052" name="Shape 605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053" name="Shape 6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4" name="Shape 60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5" name="Shape 60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6" name="Shape 605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7" name="Shape 60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58" name="Shape 605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room</a:t>
            </a:r>
          </a:p>
        </p:txBody>
      </p:sp>
      <p:sp>
        <p:nvSpPr>
          <p:cNvPr id="6059" name="Shape 60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room</a:t>
            </a:r>
          </a:p>
        </p:txBody>
      </p:sp>
      <p:sp>
        <p:nvSpPr>
          <p:cNvPr id="6060" name="Shape 6060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stairs</a:t>
            </a:r>
          </a:p>
        </p:txBody>
      </p:sp>
      <p:sp>
        <p:nvSpPr>
          <p:cNvPr id="6061" name="Shape 606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 stairs</a:t>
            </a:r>
          </a:p>
        </p:txBody>
      </p:sp>
      <p:sp>
        <p:nvSpPr>
          <p:cNvPr id="6062" name="Shape 606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pic>
        <p:nvPicPr>
          <p:cNvPr id="6063" name="Shape 60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548" y="3273039"/>
            <a:ext cx="882650" cy="5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4" name="Shape 6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273039"/>
            <a:ext cx="765561" cy="76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5" name="Shape 60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6" name="Shape 60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7" name="Shape 6067"/>
          <p:cNvSpPr/>
          <p:nvPr/>
        </p:nvSpPr>
        <p:spPr>
          <a:xfrm>
            <a:off x="2391975" y="184913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8" name="Shape 60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7619" y="1842214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9" name="Shape 60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0" name="Shape 6070"/>
          <p:cNvSpPr/>
          <p:nvPr/>
        </p:nvSpPr>
        <p:spPr>
          <a:xfrm>
            <a:off x="2330450" y="32445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1" name="Shape 6071"/>
          <p:cNvSpPr/>
          <p:nvPr/>
        </p:nvSpPr>
        <p:spPr>
          <a:xfrm>
            <a:off x="4151312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2" name="Shape 6072"/>
          <p:cNvSpPr/>
          <p:nvPr/>
        </p:nvSpPr>
        <p:spPr>
          <a:xfrm>
            <a:off x="59690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3" name="Shape 6073"/>
          <p:cNvSpPr/>
          <p:nvPr/>
        </p:nvSpPr>
        <p:spPr>
          <a:xfrm>
            <a:off x="7709456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4" name="Shape 6074"/>
          <p:cNvSpPr/>
          <p:nvPr/>
        </p:nvSpPr>
        <p:spPr>
          <a:xfrm>
            <a:off x="5334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Shape 6075"/>
          <p:cNvSpPr/>
          <p:nvPr/>
        </p:nvSpPr>
        <p:spPr>
          <a:xfrm>
            <a:off x="4152900" y="3213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6" name="Shape 6076"/>
          <p:cNvSpPr/>
          <p:nvPr/>
        </p:nvSpPr>
        <p:spPr>
          <a:xfrm>
            <a:off x="59690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7" name="Shape 6077"/>
          <p:cNvSpPr/>
          <p:nvPr/>
        </p:nvSpPr>
        <p:spPr>
          <a:xfrm>
            <a:off x="7725331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8" name="Shape 60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7262" y="1872991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9" name="Shape 6079"/>
          <p:cNvSpPr/>
          <p:nvPr/>
        </p:nvSpPr>
        <p:spPr>
          <a:xfrm>
            <a:off x="533400" y="4510316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0" name="Shape 6080"/>
          <p:cNvSpPr/>
          <p:nvPr/>
        </p:nvSpPr>
        <p:spPr>
          <a:xfrm>
            <a:off x="4146548" y="4529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1" name="Shape 6081"/>
          <p:cNvSpPr/>
          <p:nvPr/>
        </p:nvSpPr>
        <p:spPr>
          <a:xfrm>
            <a:off x="59690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2" name="Shape 6082"/>
          <p:cNvSpPr/>
          <p:nvPr/>
        </p:nvSpPr>
        <p:spPr>
          <a:xfrm>
            <a:off x="5969000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3" name="Shape 60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200400"/>
            <a:ext cx="679836" cy="67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Shape 60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Shape 60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9562" y="1802072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Shape 60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1362" y="2125922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Shape 60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1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8" name="Shape 60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9" name="Shape 608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00" y="4529553"/>
            <a:ext cx="75406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6090" name="Shape 6090"/>
          <p:cNvSpPr/>
          <p:nvPr/>
        </p:nvSpPr>
        <p:spPr>
          <a:xfrm>
            <a:off x="23876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1" name="Shape 60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2" name="Shape 609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7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3" name="Shape 6093"/>
          <p:cNvCxnSpPr/>
          <p:nvPr/>
        </p:nvCxnSpPr>
        <p:spPr>
          <a:xfrm rot="-5400000">
            <a:off x="209758" y="6224796"/>
            <a:ext cx="647283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94" name="Shape 6094"/>
          <p:cNvCxnSpPr/>
          <p:nvPr/>
        </p:nvCxnSpPr>
        <p:spPr>
          <a:xfrm rot="5400000">
            <a:off x="2122739" y="6211490"/>
            <a:ext cx="689768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95" name="Shape 609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747604" y="4665669"/>
            <a:ext cx="605195" cy="6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6" name="Shape 6096"/>
          <p:cNvPicPr preferRelativeResize="0"/>
          <p:nvPr/>
        </p:nvPicPr>
        <p:blipFill rotWithShape="1">
          <a:blip r:embed="rId21">
            <a:alphaModFix/>
          </a:blip>
          <a:srcRect b="0" l="0" r="45584" t="0"/>
          <a:stretch/>
        </p:blipFill>
        <p:spPr>
          <a:xfrm>
            <a:off x="2455306" y="4572000"/>
            <a:ext cx="400780" cy="7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097" name="Shape 6097"/>
          <p:cNvSpPr/>
          <p:nvPr/>
        </p:nvSpPr>
        <p:spPr>
          <a:xfrm>
            <a:off x="2330450" y="4626625"/>
            <a:ext cx="733082" cy="64423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8" name="Shape 6098"/>
          <p:cNvCxnSpPr/>
          <p:nvPr/>
        </p:nvCxnSpPr>
        <p:spPr>
          <a:xfrm rot="5400000">
            <a:off x="7615763" y="2282558"/>
            <a:ext cx="31327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9" name="Shape 6099"/>
          <p:cNvCxnSpPr/>
          <p:nvPr/>
        </p:nvCxnSpPr>
        <p:spPr>
          <a:xfrm flipH="1" rot="10800000">
            <a:off x="7773193" y="2125922"/>
            <a:ext cx="608806" cy="31406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0" name="Shape 6100"/>
          <p:cNvCxnSpPr/>
          <p:nvPr/>
        </p:nvCxnSpPr>
        <p:spPr>
          <a:xfrm rot="5400000">
            <a:off x="8271538" y="2015460"/>
            <a:ext cx="220922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1" name="Shape 6101"/>
          <p:cNvCxnSpPr/>
          <p:nvPr/>
        </p:nvCxnSpPr>
        <p:spPr>
          <a:xfrm flipH="1" rot="10800000">
            <a:off x="8077200" y="2209799"/>
            <a:ext cx="457200" cy="2809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77322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77322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749" name="Shape 74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5" name="Shape 7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756" name="Shape 756"/>
          <p:cNvSpPr/>
          <p:nvPr/>
        </p:nvSpPr>
        <p:spPr>
          <a:xfrm>
            <a:off x="177322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desayuno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hambre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sed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bebidas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rápida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bocadillo/postre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Salsas/ingredientes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cocinar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Conversar de comida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favorita</a:t>
            </a: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Shape 7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780" name="Shape 780"/>
            <p:cNvSpPr/>
            <p:nvPr/>
          </p:nvSpPr>
          <p:spPr>
            <a:xfrm>
              <a:off x="7340121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7340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carne y pescado</a:t>
              </a:r>
            </a:p>
          </p:txBody>
        </p:sp>
        <p:pic>
          <p:nvPicPr>
            <p:cNvPr id="782" name="Shape 7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Shape 7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4" name="Shape 7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2200" y="320804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31242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1241" y="3075981"/>
            <a:ext cx="886419" cy="8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0800" y="307598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58828" y="4455167"/>
            <a:ext cx="878832" cy="87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35807" y="4661614"/>
            <a:ext cx="672385" cy="6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03650" y="44784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48200" y="444765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67582" y="4505982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84296" y="4478437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67400" y="5715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5857457"/>
            <a:ext cx="876855" cy="8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4454" y="3124200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4454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2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5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Shape 6106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7" name="Shape 610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8" name="Shape 6108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Shape 6109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0" name="Shape 6110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1" name="Shape 6111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2" name="Shape 6112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3" name="Shape 6113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Shape 6114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5" name="Shape 611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116" name="Shape 61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7" name="Shape 6117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8" name="Shape 611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9" name="Shape 611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20" name="Shape 61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121" name="Shape 61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2" name="Shape 61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123" name="Shape 612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124" name="Shape 61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25" name="Shape 6125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pictures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player</a:t>
            </a:r>
          </a:p>
        </p:txBody>
      </p:sp>
      <p:sp>
        <p:nvSpPr>
          <p:cNvPr id="6127" name="Shape 61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</a:t>
            </a:r>
          </a:p>
        </p:txBody>
      </p:sp>
      <p:pic>
        <p:nvPicPr>
          <p:cNvPr id="6128" name="Shape 6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9" name="Shape 6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30" name="Shape 6130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6131" name="Shape 613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32" name="Shape 6132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</a:p>
        </p:txBody>
      </p:sp>
      <p:pic>
        <p:nvPicPr>
          <p:cNvPr id="6133" name="Shape 6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34" name="Shape 613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5" name="Shape 613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136" name="Shape 6136"/>
          <p:cNvPicPr preferRelativeResize="0"/>
          <p:nvPr/>
        </p:nvPicPr>
        <p:blipFill rotWithShape="1">
          <a:blip r:embed="rId7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7" name="Shape 6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8" name="Shape 613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9" name="Shape 613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0" name="Shape 614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141" name="Shape 614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142" name="Shape 61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6143" name="Shape 614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6144" name="Shape 6144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pic>
        <p:nvPicPr>
          <p:cNvPr id="6145" name="Shape 61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93474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Shape 61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78065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Shape 61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Shape 6148"/>
          <p:cNvPicPr preferRelativeResize="0"/>
          <p:nvPr/>
        </p:nvPicPr>
        <p:blipFill rotWithShape="1">
          <a:blip r:embed="rId12">
            <a:alphaModFix/>
          </a:blip>
          <a:srcRect b="41917" l="0" r="1563" t="0"/>
          <a:stretch/>
        </p:blipFill>
        <p:spPr>
          <a:xfrm>
            <a:off x="40005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Shape 61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32050" y="1791772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Shape 61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087" y="4450041"/>
            <a:ext cx="807758" cy="8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Shape 61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320040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Shape 61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4511080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3" name="Shape 6153"/>
          <p:cNvCxnSpPr/>
          <p:nvPr/>
        </p:nvCxnSpPr>
        <p:spPr>
          <a:xfrm rot="-5400000">
            <a:off x="8204755" y="3536373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154" name="Shape 6154"/>
          <p:cNvCxnSpPr/>
          <p:nvPr/>
        </p:nvCxnSpPr>
        <p:spPr>
          <a:xfrm rot="5400000">
            <a:off x="8188744" y="4852330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155" name="Shape 6155"/>
          <p:cNvPicPr preferRelativeResize="0"/>
          <p:nvPr/>
        </p:nvPicPr>
        <p:blipFill rotWithShape="1">
          <a:blip r:embed="rId16">
            <a:alphaModFix/>
          </a:blip>
          <a:srcRect b="0" l="0" r="45584" t="0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Shape 6156"/>
          <p:cNvPicPr preferRelativeResize="0"/>
          <p:nvPr/>
        </p:nvPicPr>
        <p:blipFill rotWithShape="1">
          <a:blip r:embed="rId17">
            <a:alphaModFix/>
          </a:blip>
          <a:srcRect b="55056" l="60547" r="0" t="0"/>
          <a:stretch/>
        </p:blipFill>
        <p:spPr>
          <a:xfrm>
            <a:off x="826242" y="3030746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7" name="Shape 61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8" name="Shape 6158"/>
          <p:cNvSpPr/>
          <p:nvPr/>
        </p:nvSpPr>
        <p:spPr>
          <a:xfrm>
            <a:off x="3773785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9" name="Shape 6159"/>
          <p:cNvSpPr/>
          <p:nvPr/>
        </p:nvSpPr>
        <p:spPr>
          <a:xfrm>
            <a:off x="5548014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0" name="Shape 6160"/>
          <p:cNvSpPr/>
          <p:nvPr/>
        </p:nvSpPr>
        <p:spPr>
          <a:xfrm>
            <a:off x="7340600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1" name="Shape 61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3191" y="5608550"/>
            <a:ext cx="986966" cy="10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Shape 61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95617" y="5615805"/>
            <a:ext cx="990599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Shape 61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83517" y="5661246"/>
            <a:ext cx="1138612" cy="97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7" name="Shape 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Shape 6168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38099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19812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1" name="Shape 61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72" name="Shape 6172"/>
          <p:cNvSpPr/>
          <p:nvPr/>
        </p:nvSpPr>
        <p:spPr>
          <a:xfrm>
            <a:off x="56006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3" name="Shape 61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Shape 6174"/>
          <p:cNvSpPr/>
          <p:nvPr/>
        </p:nvSpPr>
        <p:spPr>
          <a:xfrm>
            <a:off x="38100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5" name="Shape 6175"/>
          <p:cNvSpPr/>
          <p:nvPr/>
        </p:nvSpPr>
        <p:spPr>
          <a:xfrm>
            <a:off x="5600698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6" name="Shape 6176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7" name="Shape 617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8" name="Shape 6178"/>
          <p:cNvSpPr/>
          <p:nvPr/>
        </p:nvSpPr>
        <p:spPr>
          <a:xfrm>
            <a:off x="38100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9" name="Shape 6179"/>
          <p:cNvSpPr/>
          <p:nvPr/>
        </p:nvSpPr>
        <p:spPr>
          <a:xfrm>
            <a:off x="38100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0" name="Shape 6180"/>
          <p:cNvSpPr/>
          <p:nvPr/>
        </p:nvSpPr>
        <p:spPr>
          <a:xfrm>
            <a:off x="5601176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1" name="Shape 61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2" name="Shape 61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183" name="Shape 61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4" name="Shape 61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185" name="Shape 618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86" name="Shape 61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87" name="Shape 6187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6188" name="Shape 6188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189" name="Shape 6189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190" name="Shape 6190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191" name="Shape 6191"/>
          <p:cNvSpPr txBox="1"/>
          <p:nvPr/>
        </p:nvSpPr>
        <p:spPr>
          <a:xfrm>
            <a:off x="38099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6192" name="Shape 6192"/>
          <p:cNvSpPr txBox="1"/>
          <p:nvPr/>
        </p:nvSpPr>
        <p:spPr>
          <a:xfrm>
            <a:off x="56006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193" name="Shape 6193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194" name="Shape 6194"/>
          <p:cNvSpPr txBox="1"/>
          <p:nvPr/>
        </p:nvSpPr>
        <p:spPr>
          <a:xfrm>
            <a:off x="3809521" y="425121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6195" name="Shape 6195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196" name="Shape 6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7" name="Shape 6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8" name="Shape 6198"/>
          <p:cNvSpPr/>
          <p:nvPr/>
        </p:nvSpPr>
        <p:spPr>
          <a:xfrm>
            <a:off x="5601176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99" name="Shape 6199"/>
          <p:cNvSpPr txBox="1"/>
          <p:nvPr/>
        </p:nvSpPr>
        <p:spPr>
          <a:xfrm>
            <a:off x="5600698" y="432306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6200" name="Shape 620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01" name="Shape 6201"/>
          <p:cNvSpPr/>
          <p:nvPr/>
        </p:nvSpPr>
        <p:spPr>
          <a:xfrm>
            <a:off x="152878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2" name="Shape 6202"/>
          <p:cNvSpPr/>
          <p:nvPr/>
        </p:nvSpPr>
        <p:spPr>
          <a:xfrm>
            <a:off x="152878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3" name="Shape 6203"/>
          <p:cNvSpPr txBox="1"/>
          <p:nvPr/>
        </p:nvSpPr>
        <p:spPr>
          <a:xfrm>
            <a:off x="152878" y="419858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Up</a:t>
            </a:r>
          </a:p>
        </p:txBody>
      </p:sp>
      <p:sp>
        <p:nvSpPr>
          <p:cNvPr id="6204" name="Shape 6204"/>
          <p:cNvSpPr txBox="1"/>
          <p:nvPr/>
        </p:nvSpPr>
        <p:spPr>
          <a:xfrm>
            <a:off x="152400" y="5521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Down</a:t>
            </a:r>
          </a:p>
        </p:txBody>
      </p:sp>
      <p:pic>
        <p:nvPicPr>
          <p:cNvPr id="6205" name="Shape 6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6" name="Shape 62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7" name="Shape 6207"/>
          <p:cNvCxnSpPr/>
          <p:nvPr/>
        </p:nvCxnSpPr>
        <p:spPr>
          <a:xfrm rot="-5400000">
            <a:off x="1017034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08" name="Shape 6208"/>
          <p:cNvCxnSpPr/>
          <p:nvPr/>
        </p:nvCxnSpPr>
        <p:spPr>
          <a:xfrm rot="5400000">
            <a:off x="1001022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09" name="Shape 62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199" y="1965265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0" name="Shape 6210"/>
          <p:cNvSpPr txBox="1"/>
          <p:nvPr/>
        </p:nvSpPr>
        <p:spPr>
          <a:xfrm>
            <a:off x="7391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on/off</a:t>
            </a:r>
          </a:p>
        </p:txBody>
      </p:sp>
      <p:pic>
        <p:nvPicPr>
          <p:cNvPr id="6211" name="Shape 62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399" y="5943600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2" name="Shape 6212"/>
          <p:cNvSpPr txBox="1"/>
          <p:nvPr/>
        </p:nvSpPr>
        <p:spPr>
          <a:xfrm>
            <a:off x="1981200" y="554412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13" name="Shape 6213"/>
          <p:cNvSpPr/>
          <p:nvPr/>
        </p:nvSpPr>
        <p:spPr>
          <a:xfrm>
            <a:off x="152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4" name="Shape 6214"/>
          <p:cNvSpPr/>
          <p:nvPr/>
        </p:nvSpPr>
        <p:spPr>
          <a:xfrm>
            <a:off x="73914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Shape 6215"/>
          <p:cNvSpPr/>
          <p:nvPr/>
        </p:nvSpPr>
        <p:spPr>
          <a:xfrm>
            <a:off x="7391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6" name="Shape 621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0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Shape 6221"/>
          <p:cNvSpPr/>
          <p:nvPr/>
        </p:nvSpPr>
        <p:spPr>
          <a:xfrm>
            <a:off x="7391400" y="28194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2" name="Shape 6222"/>
          <p:cNvSpPr/>
          <p:nvPr/>
        </p:nvSpPr>
        <p:spPr>
          <a:xfrm>
            <a:off x="7380053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3" name="Shape 6223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4" name="Shape 6224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5" name="Shape 6225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6" name="Shape 62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7" name="Shape 62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228" name="Shape 62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9" name="Shape 62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230" name="Shape 62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31" name="Shape 62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32" name="Shape 623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33" name="Shape 623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34" name="Shape 623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235" name="Shape 6235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236" name="Shape 6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Shape 6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8" name="Shape 623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39" name="Shape 6239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Shape 6240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Shape 6241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2" name="Shape 6242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Up</a:t>
            </a:r>
          </a:p>
        </p:txBody>
      </p:sp>
      <p:sp>
        <p:nvSpPr>
          <p:cNvPr id="6243" name="Shape 6243"/>
          <p:cNvSpPr txBox="1"/>
          <p:nvPr/>
        </p:nvSpPr>
        <p:spPr>
          <a:xfrm>
            <a:off x="152401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Down</a:t>
            </a:r>
          </a:p>
        </p:txBody>
      </p:sp>
      <p:pic>
        <p:nvPicPr>
          <p:cNvPr id="6244" name="Shape 6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5" name="Shape 62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6" name="Shape 6246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47" name="Shape 6247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48" name="Shape 6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9" name="Shape 6249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50" name="Shape 6250"/>
          <p:cNvSpPr txBox="1"/>
          <p:nvPr/>
        </p:nvSpPr>
        <p:spPr>
          <a:xfrm>
            <a:off x="73914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51" name="Shape 6251"/>
          <p:cNvSpPr/>
          <p:nvPr/>
        </p:nvSpPr>
        <p:spPr>
          <a:xfrm rot="5400000">
            <a:off x="7783600" y="17413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2" name="Shape 6252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3" name="Shape 6253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54" name="Shape 6254"/>
          <p:cNvSpPr txBox="1"/>
          <p:nvPr/>
        </p:nvSpPr>
        <p:spPr>
          <a:xfrm>
            <a:off x="7391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55" name="Shape 6255"/>
          <p:cNvSpPr/>
          <p:nvPr/>
        </p:nvSpPr>
        <p:spPr>
          <a:xfrm>
            <a:off x="7772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6" name="Shape 6256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7" name="Shape 6257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Albums</a:t>
            </a:r>
          </a:p>
        </p:txBody>
      </p:sp>
      <p:sp>
        <p:nvSpPr>
          <p:cNvPr id="6258" name="Shape 625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9" name="Shape 6259"/>
          <p:cNvCxnSpPr/>
          <p:nvPr/>
        </p:nvCxnSpPr>
        <p:spPr>
          <a:xfrm>
            <a:off x="4038600" y="601980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60" name="Shape 6260"/>
          <p:cNvCxnSpPr/>
          <p:nvPr/>
        </p:nvCxnSpPr>
        <p:spPr>
          <a:xfrm flipH="1" rot="10800000">
            <a:off x="4038600" y="601986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261" name="Shape 626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shuffle</a:t>
            </a:r>
          </a:p>
        </p:txBody>
      </p:sp>
      <p:sp>
        <p:nvSpPr>
          <p:cNvPr id="6262" name="Shape 6262"/>
          <p:cNvSpPr/>
          <p:nvPr/>
        </p:nvSpPr>
        <p:spPr>
          <a:xfrm>
            <a:off x="1956277" y="1503659"/>
            <a:ext cx="5206522" cy="383034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3" name="Shape 62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4" name="Shape 62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060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8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Shape 6269"/>
          <p:cNvSpPr/>
          <p:nvPr/>
        </p:nvSpPr>
        <p:spPr>
          <a:xfrm>
            <a:off x="3771900" y="5563314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Shape 6270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1" name="Shape 6271"/>
          <p:cNvSpPr/>
          <p:nvPr/>
        </p:nvSpPr>
        <p:spPr>
          <a:xfrm>
            <a:off x="73152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2" name="Shape 62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3" name="Shape 62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274" name="Shape 62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5" name="Shape 62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276" name="Shape 62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77" name="Shape 62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78" name="Shape 6278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79" name="Shape 6279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80" name="Shape 6280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281" name="Shape 6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2" name="Shape 6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3" name="Shape 628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84" name="Shape 6284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5" name="Shape 628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6" name="Shape 6286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7" name="Shape 6287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288" name="Shape 6288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pic>
        <p:nvPicPr>
          <p:cNvPr id="6289" name="Shape 6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0" name="Shape 62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1" name="Shape 6291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92" name="Shape 6292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93" name="Shape 62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94" name="Shape 6294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95" name="Shape 6295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96" name="Shape 6296"/>
          <p:cNvSpPr/>
          <p:nvPr/>
        </p:nvSpPr>
        <p:spPr>
          <a:xfrm rot="5400000">
            <a:off x="4164100" y="58561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7" name="Shape 6297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8" name="Shape 6298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99" name="Shape 6299"/>
          <p:cNvSpPr txBox="1"/>
          <p:nvPr/>
        </p:nvSpPr>
        <p:spPr>
          <a:xfrm>
            <a:off x="73152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300" name="Shape 6300"/>
          <p:cNvSpPr/>
          <p:nvPr/>
        </p:nvSpPr>
        <p:spPr>
          <a:xfrm>
            <a:off x="76962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1" name="Shape 6301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2" name="Shape 6302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DVD’s</a:t>
            </a:r>
          </a:p>
        </p:txBody>
      </p:sp>
      <p:sp>
        <p:nvSpPr>
          <p:cNvPr id="6303" name="Shape 6303"/>
          <p:cNvSpPr/>
          <p:nvPr/>
        </p:nvSpPr>
        <p:spPr>
          <a:xfrm>
            <a:off x="1956277" y="1503659"/>
            <a:ext cx="6984043" cy="387092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4" name="Shape 63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92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5" name="Shape 630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9" name="Shape 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0" name="Shape 6310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11" name="Shape 6311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2" name="Shape 6312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3" name="Shape 6313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4" name="Shape 6314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5" name="Shape 631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6" name="Shape 6316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7" name="Shape 6317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8" name="Shape 6318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9" name="Shape 6319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0" name="Shape 6320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1" name="Shape 632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2" name="Shape 632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3" name="Shape 6323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324" name="Shape 6324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5" name="Shape 6325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6" name="Shape 632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7" name="Shape 632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8" name="Shape 63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29" name="Shape 63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0" name="Shape 63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332" name="Shape 63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33" name="Shape 6333"/>
          <p:cNvSpPr txBox="1"/>
          <p:nvPr/>
        </p:nvSpPr>
        <p:spPr>
          <a:xfrm>
            <a:off x="1981200" y="1502945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 you like to see my photos?</a:t>
            </a:r>
          </a:p>
        </p:txBody>
      </p:sp>
      <p:sp>
        <p:nvSpPr>
          <p:cNvPr id="6334" name="Shape 63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6335" name="Shape 633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6336" name="Shape 6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Shape 6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8" name="Shape 633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39" name="Shape 633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6340" name="Shape 6340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1" name="Shape 6341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6342" name="Shape 634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343" name="Shape 634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346" name="Shape 6346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347" name="Shape 63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8" name="Shape 6348"/>
          <p:cNvSpPr/>
          <p:nvPr/>
        </p:nvSpPr>
        <p:spPr>
          <a:xfrm>
            <a:off x="7340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9" name="Shape 6349"/>
          <p:cNvSpPr/>
          <p:nvPr/>
        </p:nvSpPr>
        <p:spPr>
          <a:xfrm>
            <a:off x="7340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0" name="Shape 635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351" name="Shape 635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352" name="Shape 635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353" name="Shape 6353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354" name="Shape 635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355" name="Shape 635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356" name="Shape 635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357" name="Shape 6357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358" name="Shape 6358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359" name="Shape 6359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360" name="Shape 6360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361" name="Shape 636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5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6" name="Shape 6366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8" name="Shape 636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69" name="Shape 636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0" name="Shape 637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371" name="Shape 637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72" name="Shape 637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73" name="Shape 6373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374" name="Shape 6374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375" name="Shape 6375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376" name="Shape 6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7" name="Shape 6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8" name="Shape 637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79" name="Shape 6379"/>
          <p:cNvSpPr/>
          <p:nvPr/>
        </p:nvSpPr>
        <p:spPr>
          <a:xfrm>
            <a:off x="152402" y="421123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0" name="Shape 6380"/>
          <p:cNvSpPr/>
          <p:nvPr/>
        </p:nvSpPr>
        <p:spPr>
          <a:xfrm>
            <a:off x="609600" y="4536380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1" name="Shape 6381"/>
          <p:cNvSpPr txBox="1"/>
          <p:nvPr/>
        </p:nvSpPr>
        <p:spPr>
          <a:xfrm>
            <a:off x="152401" y="421123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photo</a:t>
            </a:r>
          </a:p>
        </p:txBody>
      </p:sp>
      <p:sp>
        <p:nvSpPr>
          <p:cNvPr id="6382" name="Shape 6382"/>
          <p:cNvSpPr txBox="1"/>
          <p:nvPr/>
        </p:nvSpPr>
        <p:spPr>
          <a:xfrm>
            <a:off x="152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photo</a:t>
            </a:r>
          </a:p>
        </p:txBody>
      </p:sp>
      <p:sp>
        <p:nvSpPr>
          <p:cNvPr id="6383" name="Shape 6383"/>
          <p:cNvSpPr/>
          <p:nvPr/>
        </p:nvSpPr>
        <p:spPr>
          <a:xfrm>
            <a:off x="533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4" name="Shape 6384"/>
          <p:cNvSpPr/>
          <p:nvPr/>
        </p:nvSpPr>
        <p:spPr>
          <a:xfrm>
            <a:off x="1956277" y="1503659"/>
            <a:ext cx="6984043" cy="522227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5" name="Shape 6385"/>
          <p:cNvSpPr/>
          <p:nvPr/>
        </p:nvSpPr>
        <p:spPr>
          <a:xfrm>
            <a:off x="152402" y="284733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6" name="Shape 6386"/>
          <p:cNvSpPr txBox="1"/>
          <p:nvPr/>
        </p:nvSpPr>
        <p:spPr>
          <a:xfrm>
            <a:off x="152402" y="284733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this pic</a:t>
            </a:r>
          </a:p>
        </p:txBody>
      </p:sp>
      <p:sp>
        <p:nvSpPr>
          <p:cNvPr id="6387" name="Shape 638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Shape 6392"/>
          <p:cNvSpPr/>
          <p:nvPr/>
        </p:nvSpPr>
        <p:spPr>
          <a:xfrm>
            <a:off x="3771900" y="418604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3" name="Shape 6393"/>
          <p:cNvSpPr/>
          <p:nvPr/>
        </p:nvSpPr>
        <p:spPr>
          <a:xfrm>
            <a:off x="7340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4" name="Shape 6394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5" name="Shape 6395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6" name="Shape 6396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Shape 6397"/>
          <p:cNvSpPr/>
          <p:nvPr/>
        </p:nvSpPr>
        <p:spPr>
          <a:xfrm>
            <a:off x="3772378" y="151159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Shape 63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Shape 63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Shape 64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1" name="Shape 6401"/>
          <p:cNvSpPr/>
          <p:nvPr/>
        </p:nvSpPr>
        <p:spPr>
          <a:xfrm>
            <a:off x="7340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2" name="Shape 64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3" name="Shape 64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4" name="Shape 640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5" name="Shape 640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6" name="Shape 640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7" name="Shape 640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8" name="Shape 640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9" name="Shape 640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0" name="Shape 641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1" name="Shape 641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412" name="Shape 641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3" name="Shape 641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414" name="Shape 641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15" name="Shape 641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416" name="Shape 641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outside</a:t>
            </a:r>
          </a:p>
        </p:txBody>
      </p:sp>
      <p:sp>
        <p:nvSpPr>
          <p:cNvPr id="6417" name="Shape 6417"/>
          <p:cNvSpPr txBox="1"/>
          <p:nvPr/>
        </p:nvSpPr>
        <p:spPr>
          <a:xfrm>
            <a:off x="152401" y="2862590"/>
            <a:ext cx="16001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do something else</a:t>
            </a:r>
          </a:p>
        </p:txBody>
      </p:sp>
      <p:sp>
        <p:nvSpPr>
          <p:cNvPr id="6418" name="Shape 641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sit down</a:t>
            </a:r>
          </a:p>
        </p:txBody>
      </p:sp>
      <p:sp>
        <p:nvSpPr>
          <p:cNvPr id="6419" name="Shape 641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stand up</a:t>
            </a:r>
          </a:p>
        </p:txBody>
      </p:sp>
      <p:sp>
        <p:nvSpPr>
          <p:cNvPr id="6420" name="Shape 6420"/>
          <p:cNvSpPr txBox="1"/>
          <p:nvPr/>
        </p:nvSpPr>
        <p:spPr>
          <a:xfrm>
            <a:off x="1981200" y="29234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watch something</a:t>
            </a:r>
          </a:p>
        </p:txBody>
      </p:sp>
      <p:sp>
        <p:nvSpPr>
          <p:cNvPr id="6421" name="Shape 6421"/>
          <p:cNvSpPr txBox="1"/>
          <p:nvPr/>
        </p:nvSpPr>
        <p:spPr>
          <a:xfrm>
            <a:off x="3772378" y="4186048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swimming</a:t>
            </a:r>
          </a:p>
        </p:txBody>
      </p:sp>
      <p:sp>
        <p:nvSpPr>
          <p:cNvPr id="6422" name="Shape 642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play</a:t>
            </a:r>
          </a:p>
        </p:txBody>
      </p:sp>
      <p:sp>
        <p:nvSpPr>
          <p:cNvPr id="6423" name="Shape 6423"/>
          <p:cNvSpPr txBox="1"/>
          <p:nvPr/>
        </p:nvSpPr>
        <p:spPr>
          <a:xfrm>
            <a:off x="7328614" y="421880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cook something </a:t>
            </a:r>
          </a:p>
        </p:txBody>
      </p:sp>
      <p:sp>
        <p:nvSpPr>
          <p:cNvPr id="6424" name="Shape 6424"/>
          <p:cNvSpPr txBox="1"/>
          <p:nvPr/>
        </p:nvSpPr>
        <p:spPr>
          <a:xfrm>
            <a:off x="1981200" y="41910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listen to something</a:t>
            </a:r>
          </a:p>
        </p:txBody>
      </p:sp>
      <p:sp>
        <p:nvSpPr>
          <p:cNvPr id="6425" name="Shape 6425"/>
          <p:cNvSpPr txBox="1"/>
          <p:nvPr/>
        </p:nvSpPr>
        <p:spPr>
          <a:xfrm>
            <a:off x="73152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home</a:t>
            </a:r>
          </a:p>
        </p:txBody>
      </p:sp>
      <p:sp>
        <p:nvSpPr>
          <p:cNvPr id="6426" name="Shape 6426"/>
          <p:cNvSpPr txBox="1"/>
          <p:nvPr/>
        </p:nvSpPr>
        <p:spPr>
          <a:xfrm>
            <a:off x="37719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call someone</a:t>
            </a:r>
          </a:p>
        </p:txBody>
      </p:sp>
      <p:sp>
        <p:nvSpPr>
          <p:cNvPr id="6427" name="Shape 64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28" name="Shape 6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9" name="Shape 64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0" name="Shape 643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31" name="Shape 643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have a go</a:t>
            </a:r>
          </a:p>
        </p:txBody>
      </p:sp>
      <p:sp>
        <p:nvSpPr>
          <p:cNvPr id="6432" name="Shape 6432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3" name="Shape 6433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4" name="Shape 6434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5" name="Shape 6435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36" name="Shape 64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7" name="Shape 64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Shape 64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9" name="Shape 6439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440" name="Shape 6440"/>
          <p:cNvPicPr preferRelativeResize="0"/>
          <p:nvPr/>
        </p:nvPicPr>
        <p:blipFill rotWithShape="1">
          <a:blip r:embed="rId9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1" name="Shape 6441"/>
          <p:cNvPicPr preferRelativeResize="0"/>
          <p:nvPr/>
        </p:nvPicPr>
        <p:blipFill rotWithShape="1">
          <a:blip r:embed="rId10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2" name="Shape 6442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43" name="Shape 64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24425" y="3183817"/>
            <a:ext cx="904974" cy="9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44" name="Shape 644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5" name="Shape 644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446" name="Shape 6446"/>
          <p:cNvPicPr preferRelativeResize="0"/>
          <p:nvPr/>
        </p:nvPicPr>
        <p:blipFill rotWithShape="1">
          <a:blip r:embed="rId12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7" name="Shape 64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8" name="Shape 64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7763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9" name="Shape 64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Shape 64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Shape 64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735" y="3183816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2" name="Shape 64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1" y="3053059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3" name="Shape 64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414" y="331023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4" name="Shape 64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87619" y="18114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5" name="Shape 6455"/>
          <p:cNvGrpSpPr/>
          <p:nvPr/>
        </p:nvGrpSpPr>
        <p:grpSpPr>
          <a:xfrm>
            <a:off x="3747213" y="4540926"/>
            <a:ext cx="900986" cy="748585"/>
            <a:chOff x="2374941" y="4509214"/>
            <a:chExt cx="900986" cy="748585"/>
          </a:xfrm>
        </p:grpSpPr>
        <p:pic>
          <p:nvPicPr>
            <p:cNvPr id="6456" name="Shape 6456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7" name="Shape 6457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8" name="Shape 6458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9" name="Shape 6459"/>
          <p:cNvGrpSpPr/>
          <p:nvPr/>
        </p:nvGrpSpPr>
        <p:grpSpPr>
          <a:xfrm>
            <a:off x="1752600" y="1811437"/>
            <a:ext cx="900986" cy="748585"/>
            <a:chOff x="2374941" y="4509214"/>
            <a:chExt cx="900986" cy="748585"/>
          </a:xfrm>
        </p:grpSpPr>
        <p:pic>
          <p:nvPicPr>
            <p:cNvPr id="6460" name="Shape 6460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1" name="Shape 6461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2" name="Shape 6462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3" name="Shape 6463"/>
          <p:cNvGrpSpPr/>
          <p:nvPr/>
        </p:nvGrpSpPr>
        <p:grpSpPr>
          <a:xfrm>
            <a:off x="6248399" y="3200400"/>
            <a:ext cx="900986" cy="748585"/>
            <a:chOff x="2374941" y="4509214"/>
            <a:chExt cx="900986" cy="748585"/>
          </a:xfrm>
        </p:grpSpPr>
        <p:pic>
          <p:nvPicPr>
            <p:cNvPr id="6464" name="Shape 6464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5" name="Shape 6465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6" name="Shape 6466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7" name="Shape 6467"/>
          <p:cNvGrpSpPr/>
          <p:nvPr/>
        </p:nvGrpSpPr>
        <p:grpSpPr>
          <a:xfrm>
            <a:off x="7328613" y="5880814"/>
            <a:ext cx="900986" cy="748585"/>
            <a:chOff x="2374941" y="4509214"/>
            <a:chExt cx="900986" cy="748585"/>
          </a:xfrm>
        </p:grpSpPr>
        <p:pic>
          <p:nvPicPr>
            <p:cNvPr id="6468" name="Shape 6468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9" name="Shape 6469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0" name="Shape 6470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1" name="Shape 647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2" name="Shape 647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14042" y="4566442"/>
            <a:ext cx="843757" cy="8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473" name="Shape 6473"/>
          <p:cNvSpPr txBox="1"/>
          <p:nvPr/>
        </p:nvSpPr>
        <p:spPr>
          <a:xfrm>
            <a:off x="3771900" y="28926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on holiday</a:t>
            </a:r>
          </a:p>
        </p:txBody>
      </p:sp>
      <p:pic>
        <p:nvPicPr>
          <p:cNvPr id="6474" name="Shape 647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475" name="Shape 647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9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Shape 6480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Shape 648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Shape 648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3" name="Shape 64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4" name="Shape 648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Shape 648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6" name="Shape 648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7" name="Shape 648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Shape 648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9" name="Shape 648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0" name="Shape 649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Shape 649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2" name="Shape 649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3" name="Shape 649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Shape 649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5" name="Shape 649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6" name="Shape 649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497" name="Shape 649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8" name="Shape 649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499" name="Shape 649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00" name="Shape 650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501" name="Shape 6501"/>
          <p:cNvSpPr txBox="1"/>
          <p:nvPr/>
        </p:nvSpPr>
        <p:spPr>
          <a:xfrm>
            <a:off x="152401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charge my phone…</a:t>
            </a:r>
          </a:p>
        </p:txBody>
      </p:sp>
      <p:sp>
        <p:nvSpPr>
          <p:cNvPr id="6502" name="Shape 650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03" name="Shape 650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me.</a:t>
            </a:r>
          </a:p>
        </p:txBody>
      </p:sp>
      <p:sp>
        <p:nvSpPr>
          <p:cNvPr id="6504" name="Shape 6504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5" name="Shape 650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 soon</a:t>
            </a:r>
          </a:p>
        </p:txBody>
      </p:sp>
      <p:sp>
        <p:nvSpPr>
          <p:cNvPr id="6506" name="Shape 650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care</a:t>
            </a:r>
          </a:p>
        </p:txBody>
      </p:sp>
      <p:sp>
        <p:nvSpPr>
          <p:cNvPr id="6507" name="Shape 6507"/>
          <p:cNvSpPr txBox="1"/>
          <p:nvPr/>
        </p:nvSpPr>
        <p:spPr>
          <a:xfrm>
            <a:off x="5562600" y="41706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will I see you? </a:t>
            </a:r>
          </a:p>
        </p:txBody>
      </p:sp>
      <p:sp>
        <p:nvSpPr>
          <p:cNvPr id="6508" name="Shape 650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miss you</a:t>
            </a:r>
          </a:p>
        </p:txBody>
      </p:sp>
      <p:sp>
        <p:nvSpPr>
          <p:cNvPr id="6509" name="Shape 6509"/>
          <p:cNvSpPr txBox="1"/>
          <p:nvPr/>
        </p:nvSpPr>
        <p:spPr>
          <a:xfrm>
            <a:off x="3771900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Birthday</a:t>
            </a:r>
          </a:p>
        </p:txBody>
      </p:sp>
      <p:sp>
        <p:nvSpPr>
          <p:cNvPr id="6510" name="Shape 651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well soon</a:t>
            </a:r>
          </a:p>
        </p:txBody>
      </p:sp>
      <p:sp>
        <p:nvSpPr>
          <p:cNvPr id="6511" name="Shape 65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512" name="Shape 651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513" name="Shape 6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4" name="Shape 65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15" name="Shape 651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6" name="Shape 6516"/>
          <p:cNvSpPr txBox="1"/>
          <p:nvPr/>
        </p:nvSpPr>
        <p:spPr>
          <a:xfrm>
            <a:off x="152400" y="55422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your news</a:t>
            </a:r>
          </a:p>
        </p:txBody>
      </p:sp>
      <p:sp>
        <p:nvSpPr>
          <p:cNvPr id="6517" name="Shape 651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18" name="Shape 6518"/>
          <p:cNvSpPr txBox="1"/>
          <p:nvPr/>
        </p:nvSpPr>
        <p:spPr>
          <a:xfrm>
            <a:off x="734012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congratulations</a:t>
            </a:r>
          </a:p>
        </p:txBody>
      </p:sp>
      <p:pic>
        <p:nvPicPr>
          <p:cNvPr id="6519" name="Shape 651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0" name="Shape 652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pic>
        <p:nvPicPr>
          <p:cNvPr id="6521" name="Shape 6521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2" name="Shape 6522"/>
          <p:cNvSpPr/>
          <p:nvPr/>
        </p:nvSpPr>
        <p:spPr>
          <a:xfrm>
            <a:off x="2895600" y="30124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3" name="Shape 6523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to call</a:t>
            </a:r>
          </a:p>
        </p:txBody>
      </p:sp>
      <p:sp>
        <p:nvSpPr>
          <p:cNvPr id="6524" name="Shape 652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25" name="Shape 6525"/>
          <p:cNvSpPr txBox="1"/>
          <p:nvPr/>
        </p:nvSpPr>
        <p:spPr>
          <a:xfrm>
            <a:off x="5562600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ask you something..</a:t>
            </a:r>
          </a:p>
        </p:txBody>
      </p:sp>
      <p:sp>
        <p:nvSpPr>
          <p:cNvPr id="6526" name="Shape 6526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527" name="Shape 6527"/>
          <p:cNvSpPr txBox="1"/>
          <p:nvPr/>
        </p:nvSpPr>
        <p:spPr>
          <a:xfrm>
            <a:off x="152401" y="284733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check my credit</a:t>
            </a:r>
          </a:p>
        </p:txBody>
      </p:sp>
      <p:sp>
        <p:nvSpPr>
          <p:cNvPr id="6528" name="Shape 652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9" name="Shape 652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Chatting</a:t>
            </a:r>
          </a:p>
        </p:txBody>
      </p:sp>
      <p:pic>
        <p:nvPicPr>
          <p:cNvPr id="6530" name="Shape 6530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>
            <a:off x="4114800" y="1693802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31" name="Shape 6531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2" name="Shape 6532"/>
          <p:cNvSpPr txBox="1"/>
          <p:nvPr/>
        </p:nvSpPr>
        <p:spPr>
          <a:xfrm>
            <a:off x="1981200" y="1502945"/>
            <a:ext cx="1600199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 my name is  x I use a communication aid to speak. Please give me time to generate what I need to say. </a:t>
            </a:r>
          </a:p>
        </p:txBody>
      </p:sp>
      <p:pic>
        <p:nvPicPr>
          <p:cNvPr id="6533" name="Shape 6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12" y="4621212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4" name="Shape 65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186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5" name="Shape 65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3234153"/>
            <a:ext cx="792955" cy="7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Shape 65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812" y="3234153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7" name="Shape 6537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152401" y="6011862"/>
            <a:ext cx="908225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Shape 6538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 flipH="1">
            <a:off x="5638799" y="3124200"/>
            <a:ext cx="914400" cy="7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Shape 65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517" y="3215917"/>
            <a:ext cx="1051281" cy="10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Shape 65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4182" y="4627382"/>
            <a:ext cx="782817" cy="7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Shape 65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4495800"/>
            <a:ext cx="666707" cy="666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2" name="Shape 6542"/>
          <p:cNvCxnSpPr/>
          <p:nvPr/>
        </p:nvCxnSpPr>
        <p:spPr>
          <a:xfrm>
            <a:off x="6477000" y="4876800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543" name="Shape 6543"/>
          <p:cNvCxnSpPr/>
          <p:nvPr/>
        </p:nvCxnSpPr>
        <p:spPr>
          <a:xfrm>
            <a:off x="6705600" y="4857492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544" name="Shape 65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5832" y="4648200"/>
            <a:ext cx="670480" cy="6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5" name="Shape 65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64805" y="58166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Shape 6546"/>
          <p:cNvPicPr preferRelativeResize="0"/>
          <p:nvPr/>
        </p:nvPicPr>
        <p:blipFill rotWithShape="1">
          <a:blip r:embed="rId16">
            <a:alphaModFix/>
          </a:blip>
          <a:srcRect b="39667" l="0" r="0" t="0"/>
          <a:stretch/>
        </p:blipFill>
        <p:spPr>
          <a:xfrm>
            <a:off x="5521562" y="5880814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7" name="Shape 65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241" y="5769114"/>
            <a:ext cx="1012685" cy="10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8" name="Shape 6548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2841710" y="5791200"/>
            <a:ext cx="587289" cy="4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9" name="Shape 65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0" name="Shape 6550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7892200" y="17351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1" name="Shape 65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8152921" y="18218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Shape 65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67600" y="58500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Shape 655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01013" y="5816600"/>
            <a:ext cx="839308" cy="8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Shape 6554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7315200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5" name="Shape 655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8856" y="301248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6" name="Shape 6556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6148783" y="5978050"/>
            <a:ext cx="808831" cy="62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0" name="Shape 6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1" name="Shape 65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Shape 65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3" name="Shape 65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Shape 65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5" name="Shape 65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6" name="Shape 65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67" name="Shape 65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Shape 65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9" name="Shape 65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0" name="Shape 65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1" name="Shape 65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2" name="Shape 65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3" name="Shape 65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4" name="Shape 65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5" name="Shape 65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6" name="Shape 65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Shape 65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8" name="Shape 65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9" name="Shape 65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580" name="Shape 65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1" name="Shape 65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2" name="Shape 65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83" name="Shape 65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584" name="Shape 658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585" name="Shape 65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6" name="Shape 65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7" name="Shape 65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8" name="Shape 65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9" name="Shape 658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0" name="Shape 659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1" name="Shape 659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2" name="Shape 659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3" name="Shape 659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4" name="Shape 659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5" name="Shape 659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6" name="Shape 659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7" name="Shape 659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8" name="Shape 659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9" name="Shape 659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0" name="Shape 660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1" name="Shape 6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602" name="Shape 6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603" name="Shape 6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4" name="Shape 6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605" name="Shape 660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6" name="Shape 660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7" name="Shape 660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8" name="Shape 6608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pic>
        <p:nvPicPr>
          <p:cNvPr id="6609" name="Shape 660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610" name="Shape 66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